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03" r:id="rId1"/>
  </p:sldMasterIdLst>
  <p:notesMasterIdLst>
    <p:notesMasterId r:id="rId17"/>
  </p:notesMasterIdLst>
  <p:handoutMasterIdLst>
    <p:handoutMasterId r:id="rId18"/>
  </p:handoutMasterIdLst>
  <p:sldIdLst>
    <p:sldId id="388" r:id="rId2"/>
    <p:sldId id="1264" r:id="rId3"/>
    <p:sldId id="1070" r:id="rId4"/>
    <p:sldId id="1265" r:id="rId5"/>
    <p:sldId id="1266" r:id="rId6"/>
    <p:sldId id="1267" r:id="rId7"/>
    <p:sldId id="1268" r:id="rId8"/>
    <p:sldId id="1269" r:id="rId9"/>
    <p:sldId id="1270" r:id="rId10"/>
    <p:sldId id="1271" r:id="rId11"/>
    <p:sldId id="1272" r:id="rId12"/>
    <p:sldId id="1274" r:id="rId13"/>
    <p:sldId id="1275" r:id="rId14"/>
    <p:sldId id="1276" r:id="rId15"/>
    <p:sldId id="1277" r:id="rId16"/>
  </p:sldIdLst>
  <p:sldSz cx="12192000" cy="6858000"/>
  <p:notesSz cx="6769100" cy="9906000"/>
  <p:custDataLst>
    <p:tags r:id="rId19"/>
  </p:custDataLst>
  <p:defaultTextStyle>
    <a:defPPr>
      <a:defRPr lang="ar-SA"/>
    </a:defPPr>
    <a:lvl1pPr algn="r" rtl="1" fontAlgn="base">
      <a:spcBef>
        <a:spcPct val="0"/>
      </a:spcBef>
      <a:spcAft>
        <a:spcPct val="0"/>
      </a:spcAft>
      <a:buNone/>
      <a:defRPr>
        <a:solidFill>
          <a:schemeClr val="tx1"/>
        </a:solidFill>
        <a:latin typeface="Times New Roman" pitchFamily="18" charset="0"/>
        <a:ea typeface="Times New Roman" pitchFamily="18" charset="0"/>
      </a:defRPr>
    </a:lvl1pPr>
    <a:lvl2pPr marL="457200" indent="0" algn="r" rtl="1" fontAlgn="base">
      <a:spcBef>
        <a:spcPct val="0"/>
      </a:spcBef>
      <a:spcAft>
        <a:spcPct val="0"/>
      </a:spcAft>
      <a:buNone/>
      <a:defRPr>
        <a:solidFill>
          <a:schemeClr val="tx1"/>
        </a:solidFill>
        <a:latin typeface="Times New Roman" pitchFamily="18" charset="0"/>
        <a:ea typeface="Times New Roman" pitchFamily="18" charset="0"/>
      </a:defRPr>
    </a:lvl2pPr>
    <a:lvl3pPr marL="914400" indent="0" algn="r" rtl="1" fontAlgn="base">
      <a:spcBef>
        <a:spcPct val="0"/>
      </a:spcBef>
      <a:spcAft>
        <a:spcPct val="0"/>
      </a:spcAft>
      <a:buNone/>
      <a:defRPr>
        <a:solidFill>
          <a:schemeClr val="tx1"/>
        </a:solidFill>
        <a:latin typeface="Times New Roman" pitchFamily="18" charset="0"/>
        <a:ea typeface="Times New Roman" pitchFamily="18" charset="0"/>
      </a:defRPr>
    </a:lvl3pPr>
    <a:lvl4pPr marL="1371600" indent="0" algn="r" rtl="1" fontAlgn="base">
      <a:spcBef>
        <a:spcPct val="0"/>
      </a:spcBef>
      <a:spcAft>
        <a:spcPct val="0"/>
      </a:spcAft>
      <a:buNone/>
      <a:defRPr>
        <a:solidFill>
          <a:schemeClr val="tx1"/>
        </a:solidFill>
        <a:latin typeface="Times New Roman" pitchFamily="18" charset="0"/>
        <a:ea typeface="Times New Roman" pitchFamily="18" charset="0"/>
      </a:defRPr>
    </a:lvl4pPr>
    <a:lvl5pPr marL="1828800" indent="0" algn="r" rtl="1" fontAlgn="base">
      <a:spcBef>
        <a:spcPct val="0"/>
      </a:spcBef>
      <a:spcAft>
        <a:spcPct val="0"/>
      </a:spcAft>
      <a:buNone/>
      <a:defRPr>
        <a:solidFill>
          <a:schemeClr val="tx1"/>
        </a:solidFill>
        <a:latin typeface="Times New Roman" pitchFamily="18" charset="0"/>
        <a:ea typeface="Times New Roman" pitchFamily="18" charset="0"/>
      </a:defRPr>
    </a:lvl5pPr>
  </p:defaultTextStyle>
  <p:extLst>
    <p:ext uri="{EFAFB233-063F-42B5-8137-9DF3F51BA10A}">
      <p15:sldGuideLst xmlns:p15="http://schemas.microsoft.com/office/powerpoint/2012/main">
        <p15:guide id="1" pos="529" userDrawn="1">
          <p15:clr>
            <a:srgbClr val="A4A3A4"/>
          </p15:clr>
        </p15:guide>
        <p15:guide id="2" orient="horz" pos="255" userDrawn="1">
          <p15:clr>
            <a:srgbClr val="A4A3A4"/>
          </p15:clr>
        </p15:guide>
        <p15:guide id="3" pos="7242" userDrawn="1">
          <p15:clr>
            <a:srgbClr val="A4A3A4"/>
          </p15:clr>
        </p15:guide>
        <p15:guide id="4" orient="horz" pos="2260" userDrawn="1">
          <p15:clr>
            <a:srgbClr val="A4A3A4"/>
          </p15:clr>
        </p15:guide>
        <p15:guide id="5" orient="horz" pos="361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מיכל בלאו" initials="מב" lastIdx="0" clrIdx="0">
    <p:extLst>
      <p:ext uri="{19B8F6BF-5375-455C-9EA6-DF929625EA0E}">
        <p15:presenceInfo xmlns:p15="http://schemas.microsoft.com/office/powerpoint/2012/main" userId="S-1-5-21-2287959138-819134818-3246975781-87679" providerId="AD"/>
      </p:ext>
    </p:extLst>
  </p:cmAuthor>
  <p:cmAuthor id="2" name="Libi Oz" initials="LO" lastIdx="0" clrIdx="1">
    <p:extLst>
      <p:ext uri="{19B8F6BF-5375-455C-9EA6-DF929625EA0E}">
        <p15:presenceInfo xmlns:p15="http://schemas.microsoft.com/office/powerpoint/2012/main" userId="S-1-5-21-2287959138-819134818-3246975781-624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066"/>
    <a:srgbClr val="77E0FC"/>
    <a:srgbClr val="C3D7FE"/>
    <a:srgbClr val="B4CDFE"/>
    <a:srgbClr val="2C38AE"/>
    <a:srgbClr val="E6E6E6"/>
    <a:srgbClr val="1841A7"/>
    <a:srgbClr val="9EE1FD"/>
    <a:srgbClr val="2666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6" autoAdjust="0"/>
    <p:restoredTop sz="72547" autoAdjust="0"/>
  </p:normalViewPr>
  <p:slideViewPr>
    <p:cSldViewPr>
      <p:cViewPr varScale="1">
        <p:scale>
          <a:sx n="50" d="100"/>
          <a:sy n="50" d="100"/>
        </p:scale>
        <p:origin x="1296" y="60"/>
      </p:cViewPr>
      <p:guideLst>
        <p:guide pos="529"/>
        <p:guide orient="horz" pos="255"/>
        <p:guide pos="7242"/>
        <p:guide orient="horz" pos="2260"/>
        <p:guide orient="horz" pos="3612"/>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2" d="100"/>
          <a:sy n="52"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מציין מיקום של כותרת עליונה 1"/>
          <p:cNvSpPr>
            <a:spLocks noGrp="1"/>
          </p:cNvSpPr>
          <p:nvPr>
            <p:ph type="hdr" sz="quarter"/>
          </p:nvPr>
        </p:nvSpPr>
        <p:spPr>
          <a:xfrm>
            <a:off x="3835400" y="0"/>
            <a:ext cx="2933700" cy="495300"/>
          </a:xfrm>
          <a:prstGeom prst="rect">
            <a:avLst/>
          </a:prstGeom>
          <a:noFill/>
          <a:ln cap="flat">
            <a:noFill/>
            <a:prstDash val="solid"/>
            <a:round/>
            <a:headEnd type="none" w="med" len="med"/>
            <a:tailEnd type="none" w="med" len="med"/>
          </a:ln>
        </p:spPr>
        <p:txBody>
          <a:bodyPr vert="horz" lIns="91440" tIns="45720" rIns="91440" bIns="45720"/>
          <a:lstStyle>
            <a:lvl1pPr marL="0" indent="0" algn="r" defTabSz="914400" rtl="1" eaLnBrk="1" hangingPunct="1">
              <a:buNone/>
              <a:defRPr lang="ar-SA" altLang="en-US" sz="1800">
                <a:solidFill>
                  <a:schemeClr val="tx1"/>
                </a:solidFill>
                <a:latin typeface="Times New Roman" pitchFamily="18" charset="0"/>
                <a:ea typeface="Arial"/>
              </a:defRPr>
            </a:lvl1pPr>
            <a:lvl2pPr marL="457200" indent="0" algn="r" defTabSz="914400" rtl="1" eaLnBrk="1" hangingPunct="1">
              <a:buNone/>
              <a:defRPr lang="ar-SA" altLang="en-US" sz="1800">
                <a:solidFill>
                  <a:schemeClr val="tx1"/>
                </a:solidFill>
                <a:latin typeface="Times New Roman" pitchFamily="18" charset="0"/>
                <a:ea typeface="Arial"/>
              </a:defRPr>
            </a:lvl2pPr>
            <a:lvl3pPr marL="914400" indent="0" algn="r" defTabSz="914400" rtl="1" eaLnBrk="1" hangingPunct="1">
              <a:buNone/>
              <a:defRPr lang="ar-SA" altLang="en-US" sz="1800">
                <a:solidFill>
                  <a:schemeClr val="tx1"/>
                </a:solidFill>
                <a:latin typeface="Times New Roman" pitchFamily="18" charset="0"/>
                <a:ea typeface="Arial"/>
              </a:defRPr>
            </a:lvl3pPr>
            <a:lvl4pPr marL="1371600" indent="0" algn="r" defTabSz="914400" rtl="1" eaLnBrk="1" hangingPunct="1">
              <a:buNone/>
              <a:defRPr lang="ar-SA" altLang="en-US" sz="1800">
                <a:solidFill>
                  <a:schemeClr val="tx1"/>
                </a:solidFill>
                <a:latin typeface="Times New Roman" pitchFamily="18" charset="0"/>
                <a:ea typeface="Arial"/>
              </a:defRPr>
            </a:lvl4pPr>
            <a:lvl5pPr marL="1828800" indent="0" algn="r" defTabSz="914400" rtl="1" eaLnBrk="1" hangingPunct="1">
              <a:buNone/>
              <a:defRPr lang="ar-SA" altLang="en-US" sz="1800">
                <a:solidFill>
                  <a:schemeClr val="tx1"/>
                </a:solidFill>
                <a:latin typeface="Times New Roman" pitchFamily="18" charset="0"/>
                <a:ea typeface="Arial"/>
              </a:defRPr>
            </a:lvl5pPr>
          </a:lstStyle>
          <a:p>
            <a:pPr lvl="0"/>
            <a:endParaRPr lang="he-IL" sz="1200"/>
          </a:p>
        </p:txBody>
      </p:sp>
      <p:sp>
        <p:nvSpPr>
          <p:cNvPr id="68611" name="מציין מיקום של תאריך 2"/>
          <p:cNvSpPr>
            <a:spLocks noGrp="1"/>
          </p:cNvSpPr>
          <p:nvPr>
            <p:ph type="dt" sz="quarter" idx="2"/>
          </p:nvPr>
        </p:nvSpPr>
        <p:spPr>
          <a:xfrm>
            <a:off x="1588" y="0"/>
            <a:ext cx="2933700" cy="495300"/>
          </a:xfrm>
          <a:prstGeom prst="rect">
            <a:avLst/>
          </a:prstGeom>
          <a:noFill/>
          <a:ln cap="flat">
            <a:noFill/>
            <a:prstDash val="solid"/>
            <a:round/>
            <a:headEnd type="none" w="med" len="med"/>
            <a:tailEnd type="none" w="med" len="med"/>
          </a:ln>
        </p:spPr>
        <p:txBody>
          <a:bodyPr vert="horz" lIns="91440" tIns="45720" rIns="91440" bIns="45720"/>
          <a:lstStyle>
            <a:lvl1pPr algn="r" rtl="1" fontAlgn="base">
              <a:spcBef>
                <a:spcPct val="0"/>
              </a:spcBef>
              <a:spcAft>
                <a:spcPct val="0"/>
              </a:spcAft>
              <a:buNone/>
              <a:defRPr lang="ar-SA" altLang="en-US">
                <a:solidFill>
                  <a:schemeClr val="tx1"/>
                </a:solidFill>
                <a:latin typeface="Times New Roman" pitchFamily="18" charset="0"/>
                <a:ea typeface="Times New Roman" pitchFamily="18" charset="0"/>
              </a:defRPr>
            </a:lvl1pPr>
            <a:lvl2pPr marL="457200" indent="0" algn="r" rtl="1" fontAlgn="base">
              <a:spcBef>
                <a:spcPct val="0"/>
              </a:spcBef>
              <a:spcAft>
                <a:spcPct val="0"/>
              </a:spcAft>
              <a:buNone/>
              <a:defRPr lang="ar-SA" altLang="en-US">
                <a:solidFill>
                  <a:schemeClr val="tx1"/>
                </a:solidFill>
                <a:latin typeface="Times New Roman" pitchFamily="18" charset="0"/>
                <a:ea typeface="Times New Roman" pitchFamily="18" charset="0"/>
              </a:defRPr>
            </a:lvl2pPr>
            <a:lvl3pPr marL="914400" indent="0" algn="r" rtl="1" fontAlgn="base">
              <a:spcBef>
                <a:spcPct val="0"/>
              </a:spcBef>
              <a:spcAft>
                <a:spcPct val="0"/>
              </a:spcAft>
              <a:buNone/>
              <a:defRPr lang="ar-SA" altLang="en-US">
                <a:solidFill>
                  <a:schemeClr val="tx1"/>
                </a:solidFill>
                <a:latin typeface="Times New Roman" pitchFamily="18" charset="0"/>
                <a:ea typeface="Times New Roman" pitchFamily="18" charset="0"/>
              </a:defRPr>
            </a:lvl3pPr>
            <a:lvl4pPr marL="1371600" indent="0" algn="r" rtl="1" fontAlgn="base">
              <a:spcBef>
                <a:spcPct val="0"/>
              </a:spcBef>
              <a:spcAft>
                <a:spcPct val="0"/>
              </a:spcAft>
              <a:buNone/>
              <a:defRPr lang="ar-SA" altLang="en-US">
                <a:solidFill>
                  <a:schemeClr val="tx1"/>
                </a:solidFill>
                <a:latin typeface="Times New Roman" pitchFamily="18" charset="0"/>
                <a:ea typeface="Times New Roman" pitchFamily="18" charset="0"/>
              </a:defRPr>
            </a:lvl4pPr>
            <a:lvl5pPr marL="1828800" indent="0" algn="r" rtl="1" fontAlgn="base">
              <a:spcBef>
                <a:spcPct val="0"/>
              </a:spcBef>
              <a:spcAft>
                <a:spcPct val="0"/>
              </a:spcAft>
              <a:buNone/>
              <a:defRPr lang="ar-SA" altLang="en-US">
                <a:solidFill>
                  <a:schemeClr val="tx1"/>
                </a:solidFill>
                <a:latin typeface="Times New Roman" pitchFamily="18" charset="0"/>
                <a:ea typeface="Times New Roman" pitchFamily="18" charset="0"/>
              </a:defRPr>
            </a:lvl5pPr>
          </a:lstStyle>
          <a:p>
            <a:pPr lvl="0" algn="l"/>
            <a:fld id="{C7C0F7F3-DBE7-4639-849A-F53F73EE2CC6}" type="datetime1">
              <a:rPr lang="he-IL" sz="1200"/>
              <a:pPr lvl="0" algn="l"/>
              <a:t>כ'/תמוז/תשפ"ד</a:t>
            </a:fld>
            <a:endParaRPr lang="he-IL" sz="1200"/>
          </a:p>
        </p:txBody>
      </p:sp>
      <p:sp>
        <p:nvSpPr>
          <p:cNvPr id="68612" name="מציין מיקום של כותרת תחתונה 3"/>
          <p:cNvSpPr>
            <a:spLocks noGrp="1"/>
          </p:cNvSpPr>
          <p:nvPr>
            <p:ph type="ftr" sz="quarter" idx="3"/>
          </p:nvPr>
        </p:nvSpPr>
        <p:spPr>
          <a:xfrm>
            <a:off x="3835400" y="9409112"/>
            <a:ext cx="2933700" cy="495300"/>
          </a:xfrm>
          <a:prstGeom prst="rect">
            <a:avLst/>
          </a:prstGeom>
          <a:noFill/>
          <a:ln cap="flat">
            <a:noFill/>
            <a:prstDash val="solid"/>
            <a:round/>
            <a:headEnd type="none" w="med" len="med"/>
            <a:tailEnd type="none" w="med" len="med"/>
          </a:ln>
        </p:spPr>
        <p:txBody>
          <a:bodyPr vert="horz" lIns="91440" tIns="45720" rIns="91440" bIns="45720" anchor="b" anchorCtr="0"/>
          <a:lstStyle>
            <a:lvl1pPr algn="r" rtl="1" fontAlgn="base">
              <a:spcBef>
                <a:spcPct val="0"/>
              </a:spcBef>
              <a:spcAft>
                <a:spcPct val="0"/>
              </a:spcAft>
              <a:buNone/>
              <a:defRPr lang="ar-SA" altLang="en-US">
                <a:solidFill>
                  <a:schemeClr val="tx1"/>
                </a:solidFill>
                <a:latin typeface="Times New Roman" pitchFamily="18" charset="0"/>
                <a:ea typeface="Times New Roman" pitchFamily="18" charset="0"/>
              </a:defRPr>
            </a:lvl1pPr>
            <a:lvl2pPr marL="457200" indent="0" algn="r" rtl="1" fontAlgn="base">
              <a:spcBef>
                <a:spcPct val="0"/>
              </a:spcBef>
              <a:spcAft>
                <a:spcPct val="0"/>
              </a:spcAft>
              <a:buNone/>
              <a:defRPr lang="ar-SA" altLang="en-US">
                <a:solidFill>
                  <a:schemeClr val="tx1"/>
                </a:solidFill>
                <a:latin typeface="Times New Roman" pitchFamily="18" charset="0"/>
                <a:ea typeface="Times New Roman" pitchFamily="18" charset="0"/>
              </a:defRPr>
            </a:lvl2pPr>
            <a:lvl3pPr marL="914400" indent="0" algn="r" rtl="1" fontAlgn="base">
              <a:spcBef>
                <a:spcPct val="0"/>
              </a:spcBef>
              <a:spcAft>
                <a:spcPct val="0"/>
              </a:spcAft>
              <a:buNone/>
              <a:defRPr lang="ar-SA" altLang="en-US">
                <a:solidFill>
                  <a:schemeClr val="tx1"/>
                </a:solidFill>
                <a:latin typeface="Times New Roman" pitchFamily="18" charset="0"/>
                <a:ea typeface="Times New Roman" pitchFamily="18" charset="0"/>
              </a:defRPr>
            </a:lvl3pPr>
            <a:lvl4pPr marL="1371600" indent="0" algn="r" rtl="1" fontAlgn="base">
              <a:spcBef>
                <a:spcPct val="0"/>
              </a:spcBef>
              <a:spcAft>
                <a:spcPct val="0"/>
              </a:spcAft>
              <a:buNone/>
              <a:defRPr lang="ar-SA" altLang="en-US">
                <a:solidFill>
                  <a:schemeClr val="tx1"/>
                </a:solidFill>
                <a:latin typeface="Times New Roman" pitchFamily="18" charset="0"/>
                <a:ea typeface="Times New Roman" pitchFamily="18" charset="0"/>
              </a:defRPr>
            </a:lvl4pPr>
            <a:lvl5pPr marL="1828800" indent="0" algn="r" rtl="1" fontAlgn="base">
              <a:spcBef>
                <a:spcPct val="0"/>
              </a:spcBef>
              <a:spcAft>
                <a:spcPct val="0"/>
              </a:spcAft>
              <a:buNone/>
              <a:defRPr lang="ar-SA" altLang="en-US">
                <a:solidFill>
                  <a:schemeClr val="tx1"/>
                </a:solidFill>
                <a:latin typeface="Times New Roman" pitchFamily="18" charset="0"/>
                <a:ea typeface="Times New Roman" pitchFamily="18" charset="0"/>
              </a:defRPr>
            </a:lvl5pPr>
          </a:lstStyle>
          <a:p>
            <a:pPr lvl="0"/>
            <a:endParaRPr lang="he-IL" sz="1200"/>
          </a:p>
        </p:txBody>
      </p:sp>
      <p:sp>
        <p:nvSpPr>
          <p:cNvPr id="68613" name="מציין מיקום של מספר שקופית 4"/>
          <p:cNvSpPr>
            <a:spLocks noGrp="1"/>
          </p:cNvSpPr>
          <p:nvPr>
            <p:ph type="sldNum" sz="quarter" idx="4"/>
          </p:nvPr>
        </p:nvSpPr>
        <p:spPr>
          <a:xfrm>
            <a:off x="1588" y="9409112"/>
            <a:ext cx="2933700" cy="495300"/>
          </a:xfrm>
          <a:prstGeom prst="rect">
            <a:avLst/>
          </a:prstGeom>
          <a:noFill/>
          <a:ln cap="flat">
            <a:noFill/>
            <a:prstDash val="solid"/>
            <a:round/>
            <a:headEnd type="none" w="med" len="med"/>
            <a:tailEnd type="none" w="med" len="med"/>
          </a:ln>
        </p:spPr>
        <p:txBody>
          <a:bodyPr vert="horz" lIns="91440" tIns="45720" rIns="91440" bIns="45720" anchor="b" anchorCtr="0"/>
          <a:lstStyle>
            <a:lvl1pPr algn="r" rtl="1" fontAlgn="base">
              <a:spcBef>
                <a:spcPct val="0"/>
              </a:spcBef>
              <a:spcAft>
                <a:spcPct val="0"/>
              </a:spcAft>
              <a:buNone/>
              <a:defRPr lang="ar-SA" altLang="en-US">
                <a:solidFill>
                  <a:schemeClr val="tx1"/>
                </a:solidFill>
                <a:latin typeface="Times New Roman" pitchFamily="18" charset="0"/>
                <a:ea typeface="Times New Roman" pitchFamily="18" charset="0"/>
              </a:defRPr>
            </a:lvl1pPr>
            <a:lvl2pPr marL="457200" indent="0" algn="r" rtl="1" fontAlgn="base">
              <a:spcBef>
                <a:spcPct val="0"/>
              </a:spcBef>
              <a:spcAft>
                <a:spcPct val="0"/>
              </a:spcAft>
              <a:buNone/>
              <a:defRPr lang="ar-SA" altLang="en-US">
                <a:solidFill>
                  <a:schemeClr val="tx1"/>
                </a:solidFill>
                <a:latin typeface="Times New Roman" pitchFamily="18" charset="0"/>
                <a:ea typeface="Times New Roman" pitchFamily="18" charset="0"/>
              </a:defRPr>
            </a:lvl2pPr>
            <a:lvl3pPr marL="914400" indent="0" algn="r" rtl="1" fontAlgn="base">
              <a:spcBef>
                <a:spcPct val="0"/>
              </a:spcBef>
              <a:spcAft>
                <a:spcPct val="0"/>
              </a:spcAft>
              <a:buNone/>
              <a:defRPr lang="ar-SA" altLang="en-US">
                <a:solidFill>
                  <a:schemeClr val="tx1"/>
                </a:solidFill>
                <a:latin typeface="Times New Roman" pitchFamily="18" charset="0"/>
                <a:ea typeface="Times New Roman" pitchFamily="18" charset="0"/>
              </a:defRPr>
            </a:lvl3pPr>
            <a:lvl4pPr marL="1371600" indent="0" algn="r" rtl="1" fontAlgn="base">
              <a:spcBef>
                <a:spcPct val="0"/>
              </a:spcBef>
              <a:spcAft>
                <a:spcPct val="0"/>
              </a:spcAft>
              <a:buNone/>
              <a:defRPr lang="ar-SA" altLang="en-US">
                <a:solidFill>
                  <a:schemeClr val="tx1"/>
                </a:solidFill>
                <a:latin typeface="Times New Roman" pitchFamily="18" charset="0"/>
                <a:ea typeface="Times New Roman" pitchFamily="18" charset="0"/>
              </a:defRPr>
            </a:lvl4pPr>
            <a:lvl5pPr marL="1828800" indent="0" algn="r" rtl="1" fontAlgn="base">
              <a:spcBef>
                <a:spcPct val="0"/>
              </a:spcBef>
              <a:spcAft>
                <a:spcPct val="0"/>
              </a:spcAft>
              <a:buNone/>
              <a:defRPr lang="ar-SA" altLang="en-US">
                <a:solidFill>
                  <a:schemeClr val="tx1"/>
                </a:solidFill>
                <a:latin typeface="Times New Roman" pitchFamily="18" charset="0"/>
                <a:ea typeface="Times New Roman" pitchFamily="18" charset="0"/>
              </a:defRPr>
            </a:lvl5pPr>
          </a:lstStyle>
          <a:p>
            <a:pPr lvl="0" algn="l"/>
            <a:fld id="{E16A9F08-597C-4FE0-801F-2A583E3063A8}" type="slidenum">
              <a:rPr lang="he-IL" sz="1200"/>
              <a:pPr lvl="0" algn="l"/>
              <a:t>‹#›</a:t>
            </a:fld>
            <a:endParaRPr lang="he-IL" sz="120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מציין מיקום של כותרת עליונה 1"/>
          <p:cNvSpPr>
            <a:spLocks noGrp="1"/>
          </p:cNvSpPr>
          <p:nvPr>
            <p:ph type="hdr" sz="quarter"/>
          </p:nvPr>
        </p:nvSpPr>
        <p:spPr>
          <a:xfrm>
            <a:off x="3835400" y="0"/>
            <a:ext cx="2933700" cy="496888"/>
          </a:xfrm>
          <a:prstGeom prst="rect">
            <a:avLst/>
          </a:prstGeom>
          <a:noFill/>
          <a:ln cap="flat">
            <a:noFill/>
            <a:prstDash val="solid"/>
            <a:round/>
            <a:headEnd type="none" w="med" len="med"/>
            <a:tailEnd type="none" w="med" len="med"/>
          </a:ln>
        </p:spPr>
        <p:txBody>
          <a:bodyPr vert="horz" lIns="91440" tIns="45720" rIns="91440" bIns="45720"/>
          <a:lstStyle>
            <a:lvl1pPr marL="0" indent="0" algn="r" defTabSz="914400" rtl="1" eaLnBrk="1" hangingPunct="1">
              <a:buNone/>
              <a:defRPr lang="ar-SA" altLang="en-US" sz="1800">
                <a:solidFill>
                  <a:schemeClr val="tx1"/>
                </a:solidFill>
                <a:latin typeface="Times New Roman" pitchFamily="18" charset="0"/>
                <a:ea typeface="Arial"/>
              </a:defRPr>
            </a:lvl1pPr>
            <a:lvl2pPr marL="457200" indent="0" algn="r" defTabSz="914400" rtl="1" eaLnBrk="1" hangingPunct="1">
              <a:buNone/>
              <a:defRPr lang="ar-SA" altLang="en-US" sz="1800">
                <a:solidFill>
                  <a:schemeClr val="tx1"/>
                </a:solidFill>
                <a:latin typeface="Times New Roman" pitchFamily="18" charset="0"/>
                <a:ea typeface="Arial"/>
              </a:defRPr>
            </a:lvl2pPr>
            <a:lvl3pPr marL="914400" indent="0" algn="r" defTabSz="914400" rtl="1" eaLnBrk="1" hangingPunct="1">
              <a:buNone/>
              <a:defRPr lang="ar-SA" altLang="en-US" sz="1800">
                <a:solidFill>
                  <a:schemeClr val="tx1"/>
                </a:solidFill>
                <a:latin typeface="Times New Roman" pitchFamily="18" charset="0"/>
                <a:ea typeface="Arial"/>
              </a:defRPr>
            </a:lvl3pPr>
            <a:lvl4pPr marL="1371600" indent="0" algn="r" defTabSz="914400" rtl="1" eaLnBrk="1" hangingPunct="1">
              <a:buNone/>
              <a:defRPr lang="ar-SA" altLang="en-US" sz="1800">
                <a:solidFill>
                  <a:schemeClr val="tx1"/>
                </a:solidFill>
                <a:latin typeface="Times New Roman" pitchFamily="18" charset="0"/>
                <a:ea typeface="Arial"/>
              </a:defRPr>
            </a:lvl4pPr>
            <a:lvl5pPr marL="1828800" indent="0" algn="r" defTabSz="914400" rtl="1" eaLnBrk="1" hangingPunct="1">
              <a:buNone/>
              <a:defRPr lang="ar-SA" altLang="en-US" sz="1800">
                <a:solidFill>
                  <a:schemeClr val="tx1"/>
                </a:solidFill>
                <a:latin typeface="Times New Roman" pitchFamily="18" charset="0"/>
                <a:ea typeface="Arial"/>
              </a:defRPr>
            </a:lvl5pPr>
          </a:lstStyle>
          <a:p>
            <a:pPr lvl="0"/>
            <a:endParaRPr lang="he-IL" sz="1200"/>
          </a:p>
        </p:txBody>
      </p:sp>
      <p:sp>
        <p:nvSpPr>
          <p:cNvPr id="67587" name="מציין מיקום של תאריך 2"/>
          <p:cNvSpPr>
            <a:spLocks noGrp="1"/>
          </p:cNvSpPr>
          <p:nvPr>
            <p:ph type="dt" idx="2"/>
          </p:nvPr>
        </p:nvSpPr>
        <p:spPr>
          <a:xfrm>
            <a:off x="1588" y="0"/>
            <a:ext cx="2933700" cy="496888"/>
          </a:xfrm>
          <a:prstGeom prst="rect">
            <a:avLst/>
          </a:prstGeom>
          <a:noFill/>
          <a:ln cap="flat">
            <a:noFill/>
            <a:prstDash val="solid"/>
            <a:round/>
            <a:headEnd type="none" w="med" len="med"/>
            <a:tailEnd type="none" w="med" len="med"/>
          </a:ln>
        </p:spPr>
        <p:txBody>
          <a:bodyPr vert="horz" lIns="91440" tIns="45720" rIns="91440" bIns="45720"/>
          <a:lstStyle>
            <a:lvl1pPr algn="r" rtl="1" fontAlgn="base">
              <a:spcBef>
                <a:spcPct val="0"/>
              </a:spcBef>
              <a:spcAft>
                <a:spcPct val="0"/>
              </a:spcAft>
              <a:buNone/>
              <a:defRPr lang="ar-SA" altLang="en-US">
                <a:solidFill>
                  <a:schemeClr val="tx1"/>
                </a:solidFill>
                <a:latin typeface="Times New Roman" pitchFamily="18" charset="0"/>
                <a:ea typeface="Times New Roman" pitchFamily="18" charset="0"/>
              </a:defRPr>
            </a:lvl1pPr>
            <a:lvl2pPr marL="457200" indent="0" algn="r" rtl="1" fontAlgn="base">
              <a:spcBef>
                <a:spcPct val="0"/>
              </a:spcBef>
              <a:spcAft>
                <a:spcPct val="0"/>
              </a:spcAft>
              <a:buNone/>
              <a:defRPr lang="ar-SA" altLang="en-US">
                <a:solidFill>
                  <a:schemeClr val="tx1"/>
                </a:solidFill>
                <a:latin typeface="Times New Roman" pitchFamily="18" charset="0"/>
                <a:ea typeface="Times New Roman" pitchFamily="18" charset="0"/>
              </a:defRPr>
            </a:lvl2pPr>
            <a:lvl3pPr marL="914400" indent="0" algn="r" rtl="1" fontAlgn="base">
              <a:spcBef>
                <a:spcPct val="0"/>
              </a:spcBef>
              <a:spcAft>
                <a:spcPct val="0"/>
              </a:spcAft>
              <a:buNone/>
              <a:defRPr lang="ar-SA" altLang="en-US">
                <a:solidFill>
                  <a:schemeClr val="tx1"/>
                </a:solidFill>
                <a:latin typeface="Times New Roman" pitchFamily="18" charset="0"/>
                <a:ea typeface="Times New Roman" pitchFamily="18" charset="0"/>
              </a:defRPr>
            </a:lvl3pPr>
            <a:lvl4pPr marL="1371600" indent="0" algn="r" rtl="1" fontAlgn="base">
              <a:spcBef>
                <a:spcPct val="0"/>
              </a:spcBef>
              <a:spcAft>
                <a:spcPct val="0"/>
              </a:spcAft>
              <a:buNone/>
              <a:defRPr lang="ar-SA" altLang="en-US">
                <a:solidFill>
                  <a:schemeClr val="tx1"/>
                </a:solidFill>
                <a:latin typeface="Times New Roman" pitchFamily="18" charset="0"/>
                <a:ea typeface="Times New Roman" pitchFamily="18" charset="0"/>
              </a:defRPr>
            </a:lvl4pPr>
            <a:lvl5pPr marL="1828800" indent="0" algn="r" rtl="1" fontAlgn="base">
              <a:spcBef>
                <a:spcPct val="0"/>
              </a:spcBef>
              <a:spcAft>
                <a:spcPct val="0"/>
              </a:spcAft>
              <a:buNone/>
              <a:defRPr lang="ar-SA" altLang="en-US">
                <a:solidFill>
                  <a:schemeClr val="tx1"/>
                </a:solidFill>
                <a:latin typeface="Times New Roman" pitchFamily="18" charset="0"/>
                <a:ea typeface="Times New Roman" pitchFamily="18" charset="0"/>
              </a:defRPr>
            </a:lvl5pPr>
          </a:lstStyle>
          <a:p>
            <a:pPr lvl="0" algn="l"/>
            <a:fld id="{24C78943-2BEB-4D1F-B8A4-37B1124FBA5C}" type="datetime1">
              <a:rPr lang="he-IL" sz="1200"/>
              <a:pPr lvl="0" algn="l"/>
              <a:t>כ'/תמוז/תשפ"ד</a:t>
            </a:fld>
            <a:endParaRPr lang="he-IL" sz="1200"/>
          </a:p>
        </p:txBody>
      </p:sp>
      <p:sp>
        <p:nvSpPr>
          <p:cNvPr id="67588" name="מציין מיקום של תמונת שקופית 3"/>
          <p:cNvSpPr>
            <a:spLocks noGrp="1" noRot="1" noChangeAspect="1"/>
          </p:cNvSpPr>
          <p:nvPr>
            <p:ph type="sldImg" idx="5"/>
          </p:nvPr>
        </p:nvSpPr>
        <p:spPr>
          <a:xfrm>
            <a:off x="412750" y="1238250"/>
            <a:ext cx="5943600" cy="3343275"/>
          </a:xfrm>
          <a:prstGeom prst="rect">
            <a:avLst/>
          </a:prstGeom>
          <a:noFill/>
          <a:ln w="12700">
            <a:solidFill>
              <a:srgbClr val="000000"/>
            </a:solidFill>
            <a:miter lim="800000"/>
          </a:ln>
        </p:spPr>
      </p:sp>
      <p:sp>
        <p:nvSpPr>
          <p:cNvPr id="67589" name="מציין מיקום של הערות 4"/>
          <p:cNvSpPr>
            <a:spLocks noGrp="1"/>
          </p:cNvSpPr>
          <p:nvPr>
            <p:ph type="body" sz="quarter" idx="1"/>
          </p:nvPr>
        </p:nvSpPr>
        <p:spPr>
          <a:xfrm>
            <a:off x="676275" y="4767262"/>
            <a:ext cx="5416550" cy="3900488"/>
          </a:xfrm>
          <a:prstGeom prst="rect">
            <a:avLst/>
          </a:prstGeom>
          <a:noFill/>
          <a:ln cap="flat">
            <a:noFill/>
            <a:prstDash val="solid"/>
            <a:round/>
            <a:headEnd type="none" w="med" len="med"/>
            <a:tailEnd type="none" w="med" len="med"/>
          </a:ln>
        </p:spPr>
        <p:txBody>
          <a:bodyPr vert="horz" lIns="91440" tIns="45720" rIns="91440" bIns="45720"/>
          <a:lstStyle>
            <a:lvl1pPr marL="0" indent="0" algn="l" defTabSz="457200" rtl="0" eaLnBrk="0" fontAlgn="base" hangingPunct="0">
              <a:lnSpc>
                <a:spcPct val="100000"/>
              </a:lnSpc>
              <a:spcBef>
                <a:spcPct val="30000"/>
              </a:spcBef>
              <a:spcAft>
                <a:spcPct val="0"/>
              </a:spcAft>
              <a:buClrTx/>
              <a:buSzTx/>
              <a:buFontTx/>
              <a:buNone/>
              <a:defRPr kumimoji="0" lang="ar-SA" altLang="en-US" sz="1200" b="0" i="0" u="none" baseline="0">
                <a:solidFill>
                  <a:schemeClr val="tx1"/>
                </a:solidFill>
                <a:effectLst/>
                <a:latin typeface="Calibri Light" panose="020F0302020204030204"/>
              </a:defRPr>
            </a:lvl1pPr>
            <a:lvl2pPr marL="457200" indent="0" algn="l" defTabSz="457200" rtl="0" eaLnBrk="0" fontAlgn="base" hangingPunct="0">
              <a:lnSpc>
                <a:spcPct val="100000"/>
              </a:lnSpc>
              <a:spcBef>
                <a:spcPct val="30000"/>
              </a:spcBef>
              <a:spcAft>
                <a:spcPct val="0"/>
              </a:spcAft>
              <a:buClrTx/>
              <a:buSzTx/>
              <a:buFontTx/>
              <a:buNone/>
              <a:defRPr kumimoji="0" lang="ar-SA" altLang="en-US" sz="1200" b="0" i="0" u="none" baseline="0">
                <a:solidFill>
                  <a:schemeClr val="tx1"/>
                </a:solidFill>
                <a:effectLst/>
                <a:latin typeface="Calibri Light" panose="020F0302020204030204"/>
              </a:defRPr>
            </a:lvl2pPr>
            <a:lvl3pPr marL="914400" indent="0" algn="l" defTabSz="457200" rtl="0" eaLnBrk="0" fontAlgn="base" hangingPunct="0">
              <a:lnSpc>
                <a:spcPct val="100000"/>
              </a:lnSpc>
              <a:spcBef>
                <a:spcPct val="30000"/>
              </a:spcBef>
              <a:spcAft>
                <a:spcPct val="0"/>
              </a:spcAft>
              <a:buClrTx/>
              <a:buSzTx/>
              <a:buFontTx/>
              <a:buNone/>
              <a:defRPr kumimoji="0" lang="ar-SA" altLang="en-US" sz="1200" b="0" i="0" u="none" baseline="0">
                <a:solidFill>
                  <a:schemeClr val="tx1"/>
                </a:solidFill>
                <a:effectLst/>
                <a:latin typeface="Calibri Light" panose="020F0302020204030204"/>
              </a:defRPr>
            </a:lvl3pPr>
            <a:lvl4pPr marL="1371600" indent="0" algn="l" defTabSz="457200" rtl="0" eaLnBrk="0" fontAlgn="base" hangingPunct="0">
              <a:lnSpc>
                <a:spcPct val="100000"/>
              </a:lnSpc>
              <a:spcBef>
                <a:spcPct val="30000"/>
              </a:spcBef>
              <a:spcAft>
                <a:spcPct val="0"/>
              </a:spcAft>
              <a:buClrTx/>
              <a:buSzTx/>
              <a:buFontTx/>
              <a:buNone/>
              <a:defRPr kumimoji="0" lang="ar-SA" altLang="en-US" sz="1200" b="0" i="0" u="none" baseline="0">
                <a:solidFill>
                  <a:schemeClr val="tx1"/>
                </a:solidFill>
                <a:effectLst/>
                <a:latin typeface="Calibri Light" panose="020F0302020204030204"/>
              </a:defRPr>
            </a:lvl4pPr>
            <a:lvl5pPr marL="1828800" indent="0" algn="l" defTabSz="457200" rtl="0" eaLnBrk="0" fontAlgn="base" hangingPunct="0">
              <a:lnSpc>
                <a:spcPct val="100000"/>
              </a:lnSpc>
              <a:spcBef>
                <a:spcPct val="30000"/>
              </a:spcBef>
              <a:spcAft>
                <a:spcPct val="0"/>
              </a:spcAft>
              <a:buClrTx/>
              <a:buSzTx/>
              <a:buFontTx/>
              <a:buNone/>
              <a:defRPr kumimoji="0" lang="ar-SA" altLang="en-US" sz="1200" b="0" i="0" u="none" baseline="0">
                <a:solidFill>
                  <a:schemeClr val="tx1"/>
                </a:solidFill>
                <a:effectLst/>
                <a:latin typeface="Calibri Light" panose="020F0302020204030204"/>
              </a:defRPr>
            </a:lvl5pPr>
          </a:lstStyle>
          <a:p>
            <a:pPr lvl="0"/>
            <a:r>
              <a:t>ערוך סגנונות טקסט של תבנית בסיס</a:t>
            </a:r>
          </a:p>
          <a:p>
            <a:pPr lvl="1"/>
            <a:r>
              <a:t>רמה שניה</a:t>
            </a:r>
          </a:p>
          <a:p>
            <a:pPr lvl="2"/>
            <a:r>
              <a:t>רמה שלישית</a:t>
            </a:r>
          </a:p>
          <a:p>
            <a:pPr lvl="3"/>
            <a:r>
              <a:t>רמה רביעית</a:t>
            </a:r>
          </a:p>
          <a:p>
            <a:pPr lvl="4"/>
            <a:r>
              <a:t>רמה חמישית</a:t>
            </a:r>
          </a:p>
        </p:txBody>
      </p:sp>
      <p:sp>
        <p:nvSpPr>
          <p:cNvPr id="67590" name="מציין מיקום של כותרת תחתונה 5"/>
          <p:cNvSpPr>
            <a:spLocks noGrp="1"/>
          </p:cNvSpPr>
          <p:nvPr>
            <p:ph type="ftr" sz="quarter" idx="3"/>
          </p:nvPr>
        </p:nvSpPr>
        <p:spPr>
          <a:xfrm>
            <a:off x="3835400" y="9409112"/>
            <a:ext cx="2933700" cy="496888"/>
          </a:xfrm>
          <a:prstGeom prst="rect">
            <a:avLst/>
          </a:prstGeom>
          <a:noFill/>
          <a:ln cap="flat">
            <a:noFill/>
            <a:prstDash val="solid"/>
            <a:round/>
            <a:headEnd type="none" w="med" len="med"/>
            <a:tailEnd type="none" w="med" len="med"/>
          </a:ln>
        </p:spPr>
        <p:txBody>
          <a:bodyPr vert="horz" lIns="91440" tIns="45720" rIns="91440" bIns="45720" anchor="b" anchorCtr="0"/>
          <a:lstStyle>
            <a:lvl1pPr algn="r" rtl="1" fontAlgn="base">
              <a:spcBef>
                <a:spcPct val="0"/>
              </a:spcBef>
              <a:spcAft>
                <a:spcPct val="0"/>
              </a:spcAft>
              <a:buNone/>
              <a:defRPr lang="ar-SA" altLang="en-US">
                <a:solidFill>
                  <a:schemeClr val="tx1"/>
                </a:solidFill>
                <a:latin typeface="Times New Roman" pitchFamily="18" charset="0"/>
                <a:ea typeface="Times New Roman" pitchFamily="18" charset="0"/>
              </a:defRPr>
            </a:lvl1pPr>
            <a:lvl2pPr marL="457200" indent="0" algn="r" rtl="1" fontAlgn="base">
              <a:spcBef>
                <a:spcPct val="0"/>
              </a:spcBef>
              <a:spcAft>
                <a:spcPct val="0"/>
              </a:spcAft>
              <a:buNone/>
              <a:defRPr lang="ar-SA" altLang="en-US">
                <a:solidFill>
                  <a:schemeClr val="tx1"/>
                </a:solidFill>
                <a:latin typeface="Times New Roman" pitchFamily="18" charset="0"/>
                <a:ea typeface="Times New Roman" pitchFamily="18" charset="0"/>
              </a:defRPr>
            </a:lvl2pPr>
            <a:lvl3pPr marL="914400" indent="0" algn="r" rtl="1" fontAlgn="base">
              <a:spcBef>
                <a:spcPct val="0"/>
              </a:spcBef>
              <a:spcAft>
                <a:spcPct val="0"/>
              </a:spcAft>
              <a:buNone/>
              <a:defRPr lang="ar-SA" altLang="en-US">
                <a:solidFill>
                  <a:schemeClr val="tx1"/>
                </a:solidFill>
                <a:latin typeface="Times New Roman" pitchFamily="18" charset="0"/>
                <a:ea typeface="Times New Roman" pitchFamily="18" charset="0"/>
              </a:defRPr>
            </a:lvl3pPr>
            <a:lvl4pPr marL="1371600" indent="0" algn="r" rtl="1" fontAlgn="base">
              <a:spcBef>
                <a:spcPct val="0"/>
              </a:spcBef>
              <a:spcAft>
                <a:spcPct val="0"/>
              </a:spcAft>
              <a:buNone/>
              <a:defRPr lang="ar-SA" altLang="en-US">
                <a:solidFill>
                  <a:schemeClr val="tx1"/>
                </a:solidFill>
                <a:latin typeface="Times New Roman" pitchFamily="18" charset="0"/>
                <a:ea typeface="Times New Roman" pitchFamily="18" charset="0"/>
              </a:defRPr>
            </a:lvl4pPr>
            <a:lvl5pPr marL="1828800" indent="0" algn="r" rtl="1" fontAlgn="base">
              <a:spcBef>
                <a:spcPct val="0"/>
              </a:spcBef>
              <a:spcAft>
                <a:spcPct val="0"/>
              </a:spcAft>
              <a:buNone/>
              <a:defRPr lang="ar-SA" altLang="en-US">
                <a:solidFill>
                  <a:schemeClr val="tx1"/>
                </a:solidFill>
                <a:latin typeface="Times New Roman" pitchFamily="18" charset="0"/>
                <a:ea typeface="Times New Roman" pitchFamily="18" charset="0"/>
              </a:defRPr>
            </a:lvl5pPr>
          </a:lstStyle>
          <a:p>
            <a:pPr lvl="0"/>
            <a:endParaRPr lang="he-IL" sz="1200"/>
          </a:p>
        </p:txBody>
      </p:sp>
      <p:sp>
        <p:nvSpPr>
          <p:cNvPr id="67591" name="מציין מיקום של מספר שקופית 6"/>
          <p:cNvSpPr>
            <a:spLocks noGrp="1"/>
          </p:cNvSpPr>
          <p:nvPr>
            <p:ph type="sldNum" sz="quarter" idx="4"/>
          </p:nvPr>
        </p:nvSpPr>
        <p:spPr>
          <a:xfrm>
            <a:off x="1588" y="9409112"/>
            <a:ext cx="2933700" cy="496888"/>
          </a:xfrm>
          <a:prstGeom prst="rect">
            <a:avLst/>
          </a:prstGeom>
          <a:noFill/>
          <a:ln cap="flat">
            <a:noFill/>
            <a:prstDash val="solid"/>
            <a:round/>
            <a:headEnd type="none" w="med" len="med"/>
            <a:tailEnd type="none" w="med" len="med"/>
          </a:ln>
        </p:spPr>
        <p:txBody>
          <a:bodyPr vert="horz" lIns="91440" tIns="45720" rIns="91440" bIns="45720" anchor="b" anchorCtr="0"/>
          <a:lstStyle>
            <a:lvl1pPr algn="r" rtl="1" fontAlgn="base">
              <a:spcBef>
                <a:spcPct val="0"/>
              </a:spcBef>
              <a:spcAft>
                <a:spcPct val="0"/>
              </a:spcAft>
              <a:buNone/>
              <a:defRPr lang="ar-SA" altLang="en-US">
                <a:solidFill>
                  <a:schemeClr val="tx1"/>
                </a:solidFill>
                <a:latin typeface="Times New Roman" pitchFamily="18" charset="0"/>
                <a:ea typeface="Times New Roman" pitchFamily="18" charset="0"/>
              </a:defRPr>
            </a:lvl1pPr>
            <a:lvl2pPr marL="457200" indent="0" algn="r" rtl="1" fontAlgn="base">
              <a:spcBef>
                <a:spcPct val="0"/>
              </a:spcBef>
              <a:spcAft>
                <a:spcPct val="0"/>
              </a:spcAft>
              <a:buNone/>
              <a:defRPr lang="ar-SA" altLang="en-US">
                <a:solidFill>
                  <a:schemeClr val="tx1"/>
                </a:solidFill>
                <a:latin typeface="Times New Roman" pitchFamily="18" charset="0"/>
                <a:ea typeface="Times New Roman" pitchFamily="18" charset="0"/>
              </a:defRPr>
            </a:lvl2pPr>
            <a:lvl3pPr marL="914400" indent="0" algn="r" rtl="1" fontAlgn="base">
              <a:spcBef>
                <a:spcPct val="0"/>
              </a:spcBef>
              <a:spcAft>
                <a:spcPct val="0"/>
              </a:spcAft>
              <a:buNone/>
              <a:defRPr lang="ar-SA" altLang="en-US">
                <a:solidFill>
                  <a:schemeClr val="tx1"/>
                </a:solidFill>
                <a:latin typeface="Times New Roman" pitchFamily="18" charset="0"/>
                <a:ea typeface="Times New Roman" pitchFamily="18" charset="0"/>
              </a:defRPr>
            </a:lvl3pPr>
            <a:lvl4pPr marL="1371600" indent="0" algn="r" rtl="1" fontAlgn="base">
              <a:spcBef>
                <a:spcPct val="0"/>
              </a:spcBef>
              <a:spcAft>
                <a:spcPct val="0"/>
              </a:spcAft>
              <a:buNone/>
              <a:defRPr lang="ar-SA" altLang="en-US">
                <a:solidFill>
                  <a:schemeClr val="tx1"/>
                </a:solidFill>
                <a:latin typeface="Times New Roman" pitchFamily="18" charset="0"/>
                <a:ea typeface="Times New Roman" pitchFamily="18" charset="0"/>
              </a:defRPr>
            </a:lvl4pPr>
            <a:lvl5pPr marL="1828800" indent="0" algn="r" rtl="1" fontAlgn="base">
              <a:spcBef>
                <a:spcPct val="0"/>
              </a:spcBef>
              <a:spcAft>
                <a:spcPct val="0"/>
              </a:spcAft>
              <a:buNone/>
              <a:defRPr lang="ar-SA" altLang="en-US">
                <a:solidFill>
                  <a:schemeClr val="tx1"/>
                </a:solidFill>
                <a:latin typeface="Times New Roman" pitchFamily="18" charset="0"/>
                <a:ea typeface="Times New Roman" pitchFamily="18" charset="0"/>
              </a:defRPr>
            </a:lvl5pPr>
          </a:lstStyle>
          <a:p>
            <a:pPr lvl="0" algn="l"/>
            <a:fld id="{FA5383EE-5D70-4F0A-98F1-8DC86F1B49B6}" type="slidenum">
              <a:rPr lang="he-IL" sz="1200"/>
              <a:pPr lvl="0" algn="l"/>
              <a:t>‹#›</a:t>
            </a:fld>
            <a:endParaRPr lang="he-IL" sz="1200"/>
          </a:p>
        </p:txBody>
      </p:sp>
    </p:spTree>
  </p:cSld>
  <p:clrMap bg1="lt1" tx1="dk1" bg2="lt2" tx2="dk2" accent1="accent1" accent2="accent2" accent3="accent3" accent4="accent4" accent5="accent5" accent6="accent6" hlink="hlink" folHlink="folHlink"/>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blog.google/outreach-initiatives/public-policy/digital-security-and-due-process-new-legal-framework-cloud-era/"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a:t>קצת על עצמי</a:t>
            </a:r>
          </a:p>
        </p:txBody>
      </p:sp>
      <p:sp>
        <p:nvSpPr>
          <p:cNvPr id="4" name="מציין מיקום של מספר שקופית 3"/>
          <p:cNvSpPr>
            <a:spLocks noGrp="1"/>
          </p:cNvSpPr>
          <p:nvPr>
            <p:ph type="sldNum" sz="quarter" idx="4"/>
          </p:nvPr>
        </p:nvSpPr>
        <p:spPr/>
        <p:txBody>
          <a:bodyPr/>
          <a:lstStyle/>
          <a:p>
            <a:pPr lvl="0" algn="l"/>
            <a:fld id="{FA5383EE-5D70-4F0A-98F1-8DC86F1B49B6}" type="slidenum">
              <a:rPr lang="he-IL" sz="1200" smtClean="0"/>
              <a:pPr lvl="0" algn="l"/>
              <a:t>1</a:t>
            </a:fld>
            <a:endParaRPr lang="he-IL" sz="1200"/>
          </a:p>
        </p:txBody>
      </p:sp>
    </p:spTree>
    <p:extLst>
      <p:ext uri="{BB962C8B-B14F-4D97-AF65-F5344CB8AC3E}">
        <p14:creationId xmlns:p14="http://schemas.microsoft.com/office/powerpoint/2010/main" val="2080844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kumimoji="0" lang="he-IL" altLang="en-US" sz="1200" b="0" i="0" u="none" baseline="0">
                <a:solidFill>
                  <a:schemeClr val="tx1"/>
                </a:solidFill>
                <a:effectLst/>
                <a:latin typeface="Calibri Light" panose="020F0302020204030204"/>
              </a:rPr>
              <a:t>יודגש כי לפי הנוסח הנוכחי של ה-</a:t>
            </a:r>
            <a:r>
              <a:rPr kumimoji="0" lang="en-US" altLang="en-US" sz="1200" b="0" i="0" u="none" baseline="0">
                <a:solidFill>
                  <a:schemeClr val="tx1"/>
                </a:solidFill>
                <a:effectLst/>
                <a:latin typeface="Calibri Light" panose="020F0302020204030204"/>
              </a:rPr>
              <a:t>RFI </a:t>
            </a:r>
            <a:r>
              <a:rPr kumimoji="0" lang="he-IL" altLang="en-US" sz="1200" b="0" i="0" u="none" baseline="0">
                <a:solidFill>
                  <a:schemeClr val="tx1"/>
                </a:solidFill>
                <a:effectLst/>
                <a:latin typeface="Calibri Light" panose="020F0302020204030204"/>
              </a:rPr>
              <a:t>העיבוד על ידי אותם ספקים יתבצע בישראל, אבל אנחנו רוצים לדעת מה הדלתא מבחינת הסיכון המשפטי אם יתבצע שינוי ויתאפשר עיבוד בחו"ל.</a:t>
            </a:r>
            <a:endParaRPr lang="he-IL"/>
          </a:p>
        </p:txBody>
      </p:sp>
      <p:sp>
        <p:nvSpPr>
          <p:cNvPr id="4" name="מציין מיקום של מספר שקופית 3"/>
          <p:cNvSpPr>
            <a:spLocks noGrp="1"/>
          </p:cNvSpPr>
          <p:nvPr>
            <p:ph type="sldNum" sz="quarter" idx="4"/>
          </p:nvPr>
        </p:nvSpPr>
        <p:spPr/>
        <p:txBody>
          <a:bodyPr/>
          <a:lstStyle/>
          <a:p>
            <a:pPr lvl="0" algn="l"/>
            <a:fld id="{FA5383EE-5D70-4F0A-98F1-8DC86F1B49B6}" type="slidenum">
              <a:rPr lang="he-IL" sz="1200" smtClean="0"/>
              <a:pPr lvl="0" algn="l"/>
              <a:t>10</a:t>
            </a:fld>
            <a:endParaRPr lang="he-IL" sz="1200"/>
          </a:p>
        </p:txBody>
      </p:sp>
    </p:spTree>
    <p:extLst>
      <p:ext uri="{BB962C8B-B14F-4D97-AF65-F5344CB8AC3E}">
        <p14:creationId xmlns:p14="http://schemas.microsoft.com/office/powerpoint/2010/main" val="4228072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endParaRPr lang="he-IL"/>
          </a:p>
        </p:txBody>
      </p:sp>
      <p:sp>
        <p:nvSpPr>
          <p:cNvPr id="4" name="מציין מיקום של מספר שקופית 3"/>
          <p:cNvSpPr>
            <a:spLocks noGrp="1"/>
          </p:cNvSpPr>
          <p:nvPr>
            <p:ph type="sldNum" sz="quarter" idx="4"/>
          </p:nvPr>
        </p:nvSpPr>
        <p:spPr/>
        <p:txBody>
          <a:bodyPr/>
          <a:lstStyle/>
          <a:p>
            <a:pPr lvl="0" algn="l"/>
            <a:fld id="{FA5383EE-5D70-4F0A-98F1-8DC86F1B49B6}" type="slidenum">
              <a:rPr lang="he-IL" sz="1200" smtClean="0"/>
              <a:pPr lvl="0" algn="l"/>
              <a:t>11</a:t>
            </a:fld>
            <a:endParaRPr lang="he-IL" sz="1200"/>
          </a:p>
        </p:txBody>
      </p:sp>
    </p:spTree>
    <p:extLst>
      <p:ext uri="{BB962C8B-B14F-4D97-AF65-F5344CB8AC3E}">
        <p14:creationId xmlns:p14="http://schemas.microsoft.com/office/powerpoint/2010/main" val="1987178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kumimoji="0" lang="he-IL" altLang="en-US" sz="1200" b="0" i="0" u="none" baseline="0">
                <a:solidFill>
                  <a:schemeClr val="tx1"/>
                </a:solidFill>
                <a:effectLst/>
                <a:latin typeface="Calibri Light" panose="020F0302020204030204"/>
              </a:rPr>
              <a:t>ספציפית לגבי ה-</a:t>
            </a:r>
            <a:r>
              <a:rPr kumimoji="0" lang="en-US" altLang="en-US" sz="1200" b="0" i="0" u="none" baseline="0">
                <a:solidFill>
                  <a:schemeClr val="tx1"/>
                </a:solidFill>
                <a:effectLst/>
                <a:latin typeface="Calibri Light" panose="020F0302020204030204"/>
              </a:rPr>
              <a:t>ECPA</a:t>
            </a:r>
            <a:r>
              <a:rPr kumimoji="0" lang="he-IL" altLang="en-US" sz="1200" b="0" i="0" u="none" baseline="0">
                <a:solidFill>
                  <a:schemeClr val="tx1"/>
                </a:solidFill>
                <a:effectLst/>
                <a:latin typeface="Calibri Light" panose="020F0302020204030204"/>
              </a:rPr>
              <a:t>, במסמך פנימי של גוגל שעוסק בנושא של " </a:t>
            </a:r>
            <a:r>
              <a:rPr kumimoji="0" lang="en-US" altLang="en-US" sz="1200" b="0" i="0" u="none" baseline="0">
                <a:solidFill>
                  <a:schemeClr val="tx1"/>
                </a:solidFill>
                <a:effectLst/>
                <a:latin typeface="Calibri Light" panose="020F0302020204030204"/>
              </a:rPr>
              <a:t>Government requests for cloud customer data</a:t>
            </a:r>
            <a:r>
              <a:rPr kumimoji="0" lang="he-IL" altLang="en-US" sz="1200" b="0" i="0" u="none" baseline="0">
                <a:solidFill>
                  <a:schemeClr val="tx1"/>
                </a:solidFill>
                <a:effectLst/>
                <a:latin typeface="Calibri Light" panose="020F0302020204030204"/>
              </a:rPr>
              <a:t> " מאוקטובר 2018 עולה כי בארצות הברית החוק שמכוחו פועלת הממשלה לקבלת מידע מספקי הענן הוא ה-</a:t>
            </a:r>
            <a:r>
              <a:rPr kumimoji="0" lang="en-US" altLang="en-US" sz="1200" b="0" i="0" u="none" baseline="0">
                <a:solidFill>
                  <a:schemeClr val="tx1"/>
                </a:solidFill>
                <a:effectLst/>
                <a:latin typeface="Calibri Light" panose="020F0302020204030204"/>
              </a:rPr>
              <a:t>ECPA</a:t>
            </a:r>
            <a:r>
              <a:rPr kumimoji="0" lang="he-IL" altLang="en-US" sz="1200" b="0" i="0" u="none" baseline="0">
                <a:solidFill>
                  <a:schemeClr val="tx1"/>
                </a:solidFill>
                <a:effectLst/>
                <a:latin typeface="Calibri Light" panose="020F0302020204030204"/>
              </a:rPr>
              <a:t>. זה מחדד את הצורך להבין את היחס בין חוק זה לחוק הענן; אולי המסמכים של גוגל לא מעודכנים וחוק הענן הוא ההסדר היחיד שרלוונטי לעניין זה.</a:t>
            </a:r>
          </a:p>
          <a:p>
            <a:pPr algn="r" rtl="1"/>
            <a:endParaRPr kumimoji="0" lang="he-IL" sz="1200" b="0" i="0" u="none" baseline="0">
              <a:solidFill>
                <a:schemeClr val="tx1"/>
              </a:solidFill>
              <a:effectLst/>
              <a:latin typeface="Calibri Light" panose="020F0302020204030204"/>
            </a:endParaRPr>
          </a:p>
          <a:p>
            <a:pPr lvl="1" algn="r" rtl="1"/>
            <a:r>
              <a:rPr kumimoji="0" lang="he-IL" altLang="en-US" sz="1200" b="0" i="0" u="sng" baseline="0">
                <a:solidFill>
                  <a:schemeClr val="tx1"/>
                </a:solidFill>
                <a:effectLst/>
                <a:latin typeface="Calibri Light" panose="020F0302020204030204"/>
                <a:hlinkClick r:id="rId3"/>
              </a:rPr>
              <a:t>בבלוג של גוגל</a:t>
            </a:r>
            <a:r>
              <a:rPr kumimoji="0" lang="he-IL" altLang="en-US" sz="1200" b="0" i="0" u="none" baseline="0">
                <a:solidFill>
                  <a:schemeClr val="tx1"/>
                </a:solidFill>
                <a:effectLst/>
                <a:latin typeface="Calibri Light" panose="020F0302020204030204"/>
              </a:rPr>
              <a:t> נכתב כי " </a:t>
            </a:r>
            <a:r>
              <a:rPr kumimoji="0" lang="en-US" altLang="en-US" sz="1200" b="0" i="0" u="none" baseline="0">
                <a:solidFill>
                  <a:schemeClr val="tx1"/>
                </a:solidFill>
                <a:effectLst/>
                <a:latin typeface="Calibri Light" panose="020F0302020204030204"/>
              </a:rPr>
              <a:t>an ECPA search warrant cannot be used to compel service providers to disclose user data that is stored outside of the U.S</a:t>
            </a:r>
            <a:r>
              <a:rPr kumimoji="0" lang="he-IL" altLang="en-US" sz="1200" b="0" i="0" u="none" baseline="0">
                <a:solidFill>
                  <a:schemeClr val="tx1"/>
                </a:solidFill>
                <a:effectLst/>
                <a:latin typeface="Calibri Light" panose="020F0302020204030204"/>
              </a:rPr>
              <a:t>"". אם זה נכון אז זה טוב לנו. השאלה אם זה נכון ועדכני.</a:t>
            </a:r>
            <a:endParaRPr kumimoji="0" lang="en-US" altLang="en-US" sz="1200" b="0" i="0" u="none" baseline="0">
              <a:solidFill>
                <a:schemeClr val="tx1"/>
              </a:solidFill>
              <a:effectLst/>
              <a:latin typeface="Calibri Light" panose="020F0302020204030204"/>
            </a:endParaRPr>
          </a:p>
          <a:p>
            <a:pPr lvl="1" rtl="1"/>
            <a:r>
              <a:rPr kumimoji="0" lang="he-IL" altLang="en-US" sz="1200" b="0" i="0" u="none" baseline="0">
                <a:solidFill>
                  <a:schemeClr val="tx1"/>
                </a:solidFill>
                <a:effectLst/>
                <a:latin typeface="Calibri Light" panose="020F0302020204030204"/>
              </a:rPr>
              <a:t>כאמור, יכול להיות שחוק הענן האמריקאי ביטל או צמצם את ה-</a:t>
            </a:r>
            <a:r>
              <a:rPr kumimoji="0" lang="en-US" altLang="en-US" sz="1200" b="0" i="0" u="none" baseline="0">
                <a:solidFill>
                  <a:schemeClr val="tx1"/>
                </a:solidFill>
                <a:effectLst/>
                <a:latin typeface="Calibri Light" panose="020F0302020204030204"/>
              </a:rPr>
              <a:t>ECPA </a:t>
            </a:r>
            <a:r>
              <a:rPr kumimoji="0" lang="he-IL" altLang="en-US" sz="1200" b="0" i="0" u="none" baseline="0">
                <a:solidFill>
                  <a:schemeClr val="tx1"/>
                </a:solidFill>
                <a:effectLst/>
                <a:latin typeface="Calibri Light" panose="020F0302020204030204"/>
              </a:rPr>
              <a:t>ולכן נשמח להבין יותר את היחס ביניהם.</a:t>
            </a:r>
            <a:endParaRPr kumimoji="0" lang="en-US" altLang="en-US" sz="1200" b="0" i="0" u="none" baseline="0">
              <a:solidFill>
                <a:schemeClr val="tx1"/>
              </a:solidFill>
              <a:effectLst/>
              <a:latin typeface="Calibri Light" panose="020F0302020204030204"/>
            </a:endParaRPr>
          </a:p>
          <a:p>
            <a:pPr algn="r" rtl="1"/>
            <a:endParaRPr lang="he-IL"/>
          </a:p>
        </p:txBody>
      </p:sp>
      <p:sp>
        <p:nvSpPr>
          <p:cNvPr id="4" name="מציין מיקום של מספר שקופית 3"/>
          <p:cNvSpPr>
            <a:spLocks noGrp="1"/>
          </p:cNvSpPr>
          <p:nvPr>
            <p:ph type="sldNum" sz="quarter" idx="4"/>
          </p:nvPr>
        </p:nvSpPr>
        <p:spPr/>
        <p:txBody>
          <a:bodyPr/>
          <a:lstStyle/>
          <a:p>
            <a:pPr lvl="0" algn="l"/>
            <a:fld id="{FA5383EE-5D70-4F0A-98F1-8DC86F1B49B6}" type="slidenum">
              <a:rPr lang="he-IL" sz="1200" smtClean="0"/>
              <a:pPr lvl="0" algn="l"/>
              <a:t>12</a:t>
            </a:fld>
            <a:endParaRPr lang="he-IL" sz="1200"/>
          </a:p>
        </p:txBody>
      </p:sp>
    </p:spTree>
    <p:extLst>
      <p:ext uri="{BB962C8B-B14F-4D97-AF65-F5344CB8AC3E}">
        <p14:creationId xmlns:p14="http://schemas.microsoft.com/office/powerpoint/2010/main" val="2868068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endParaRPr lang="he-IL"/>
          </a:p>
        </p:txBody>
      </p:sp>
      <p:sp>
        <p:nvSpPr>
          <p:cNvPr id="4" name="מציין מיקום של מספר שקופית 3"/>
          <p:cNvSpPr>
            <a:spLocks noGrp="1"/>
          </p:cNvSpPr>
          <p:nvPr>
            <p:ph type="sldNum" sz="quarter" idx="4"/>
          </p:nvPr>
        </p:nvSpPr>
        <p:spPr/>
        <p:txBody>
          <a:bodyPr/>
          <a:lstStyle/>
          <a:p>
            <a:pPr lvl="0" algn="l"/>
            <a:fld id="{FA5383EE-5D70-4F0A-98F1-8DC86F1B49B6}" type="slidenum">
              <a:rPr lang="he-IL" sz="1200" smtClean="0"/>
              <a:pPr lvl="0" algn="l"/>
              <a:t>13</a:t>
            </a:fld>
            <a:endParaRPr lang="he-IL" sz="1200"/>
          </a:p>
        </p:txBody>
      </p:sp>
    </p:spTree>
    <p:extLst>
      <p:ext uri="{BB962C8B-B14F-4D97-AF65-F5344CB8AC3E}">
        <p14:creationId xmlns:p14="http://schemas.microsoft.com/office/powerpoint/2010/main" val="6252377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endParaRPr lang="he-IL"/>
          </a:p>
        </p:txBody>
      </p:sp>
      <p:sp>
        <p:nvSpPr>
          <p:cNvPr id="4" name="מציין מיקום של מספר שקופית 3"/>
          <p:cNvSpPr>
            <a:spLocks noGrp="1"/>
          </p:cNvSpPr>
          <p:nvPr>
            <p:ph type="sldNum" sz="quarter" idx="4"/>
          </p:nvPr>
        </p:nvSpPr>
        <p:spPr/>
        <p:txBody>
          <a:bodyPr/>
          <a:lstStyle/>
          <a:p>
            <a:pPr lvl="0" algn="l"/>
            <a:fld id="{FA5383EE-5D70-4F0A-98F1-8DC86F1B49B6}" type="slidenum">
              <a:rPr lang="he-IL" sz="1200" smtClean="0"/>
              <a:pPr lvl="0" algn="l"/>
              <a:t>14</a:t>
            </a:fld>
            <a:endParaRPr lang="he-IL" sz="1200"/>
          </a:p>
        </p:txBody>
      </p:sp>
    </p:spTree>
    <p:extLst>
      <p:ext uri="{BB962C8B-B14F-4D97-AF65-F5344CB8AC3E}">
        <p14:creationId xmlns:p14="http://schemas.microsoft.com/office/powerpoint/2010/main" val="3078567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endParaRPr lang="he-IL"/>
          </a:p>
        </p:txBody>
      </p:sp>
      <p:sp>
        <p:nvSpPr>
          <p:cNvPr id="4" name="מציין מיקום של מספר שקופית 3"/>
          <p:cNvSpPr>
            <a:spLocks noGrp="1"/>
          </p:cNvSpPr>
          <p:nvPr>
            <p:ph type="sldNum" sz="quarter" idx="4"/>
          </p:nvPr>
        </p:nvSpPr>
        <p:spPr/>
        <p:txBody>
          <a:bodyPr/>
          <a:lstStyle/>
          <a:p>
            <a:pPr lvl="0" algn="l"/>
            <a:fld id="{FA5383EE-5D70-4F0A-98F1-8DC86F1B49B6}" type="slidenum">
              <a:rPr lang="he-IL" sz="1200" smtClean="0"/>
              <a:pPr lvl="0" algn="l"/>
              <a:t>15</a:t>
            </a:fld>
            <a:endParaRPr lang="he-IL" sz="1200"/>
          </a:p>
        </p:txBody>
      </p:sp>
    </p:spTree>
    <p:extLst>
      <p:ext uri="{BB962C8B-B14F-4D97-AF65-F5344CB8AC3E}">
        <p14:creationId xmlns:p14="http://schemas.microsoft.com/office/powerpoint/2010/main" val="3833208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a:t>קצת על עצמי</a:t>
            </a:r>
          </a:p>
        </p:txBody>
      </p:sp>
      <p:sp>
        <p:nvSpPr>
          <p:cNvPr id="4" name="מציין מיקום של מספר שקופית 3"/>
          <p:cNvSpPr>
            <a:spLocks noGrp="1"/>
          </p:cNvSpPr>
          <p:nvPr>
            <p:ph type="sldNum" sz="quarter" idx="4"/>
          </p:nvPr>
        </p:nvSpPr>
        <p:spPr/>
        <p:txBody>
          <a:bodyPr/>
          <a:lstStyle/>
          <a:p>
            <a:pPr lvl="0" algn="l"/>
            <a:fld id="{FA5383EE-5D70-4F0A-98F1-8DC86F1B49B6}" type="slidenum">
              <a:rPr lang="he-IL" sz="1200" smtClean="0"/>
              <a:pPr lvl="0" algn="l"/>
              <a:t>2</a:t>
            </a:fld>
            <a:endParaRPr lang="he-IL" sz="1200"/>
          </a:p>
        </p:txBody>
      </p:sp>
    </p:spTree>
    <p:extLst>
      <p:ext uri="{BB962C8B-B14F-4D97-AF65-F5344CB8AC3E}">
        <p14:creationId xmlns:p14="http://schemas.microsoft.com/office/powerpoint/2010/main" val="3760651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4"/>
          </p:nvPr>
        </p:nvSpPr>
        <p:spPr/>
        <p:txBody>
          <a:bodyPr/>
          <a:lstStyle/>
          <a:p>
            <a:pPr lvl="0" algn="l"/>
            <a:fld id="{FA5383EE-5D70-4F0A-98F1-8DC86F1B49B6}" type="slidenum">
              <a:rPr lang="he-IL" sz="1200" smtClean="0"/>
              <a:pPr lvl="0" algn="l"/>
              <a:t>3</a:t>
            </a:fld>
            <a:endParaRPr lang="he-IL" sz="1200"/>
          </a:p>
        </p:txBody>
      </p:sp>
    </p:spTree>
    <p:extLst>
      <p:ext uri="{BB962C8B-B14F-4D97-AF65-F5344CB8AC3E}">
        <p14:creationId xmlns:p14="http://schemas.microsoft.com/office/powerpoint/2010/main" val="3597024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4"/>
          </p:nvPr>
        </p:nvSpPr>
        <p:spPr/>
        <p:txBody>
          <a:bodyPr/>
          <a:lstStyle/>
          <a:p>
            <a:pPr lvl="0" algn="l"/>
            <a:fld id="{FA5383EE-5D70-4F0A-98F1-8DC86F1B49B6}" type="slidenum">
              <a:rPr lang="he-IL" sz="1200" smtClean="0"/>
              <a:pPr lvl="0" algn="l"/>
              <a:t>4</a:t>
            </a:fld>
            <a:endParaRPr lang="he-IL" sz="1200"/>
          </a:p>
        </p:txBody>
      </p:sp>
    </p:spTree>
    <p:extLst>
      <p:ext uri="{BB962C8B-B14F-4D97-AF65-F5344CB8AC3E}">
        <p14:creationId xmlns:p14="http://schemas.microsoft.com/office/powerpoint/2010/main" val="919559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4"/>
          </p:nvPr>
        </p:nvSpPr>
        <p:spPr/>
        <p:txBody>
          <a:bodyPr/>
          <a:lstStyle/>
          <a:p>
            <a:pPr lvl="0" algn="l"/>
            <a:fld id="{FA5383EE-5D70-4F0A-98F1-8DC86F1B49B6}" type="slidenum">
              <a:rPr lang="he-IL" sz="1200" smtClean="0"/>
              <a:pPr lvl="0" algn="l"/>
              <a:t>5</a:t>
            </a:fld>
            <a:endParaRPr lang="he-IL" sz="1200"/>
          </a:p>
        </p:txBody>
      </p:sp>
    </p:spTree>
    <p:extLst>
      <p:ext uri="{BB962C8B-B14F-4D97-AF65-F5344CB8AC3E}">
        <p14:creationId xmlns:p14="http://schemas.microsoft.com/office/powerpoint/2010/main" val="2936280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n-US"/>
              <a:t>https://www.congress.gov/bill/115th-congress/house-bill/4943</a:t>
            </a:r>
          </a:p>
          <a:p>
            <a:endParaRPr lang="en-US"/>
          </a:p>
          <a:p>
            <a:r>
              <a:rPr kumimoji="0" lang="en-US" altLang="en-US" sz="1200" b="0" i="0" u="none" baseline="0">
                <a:solidFill>
                  <a:schemeClr val="tx1"/>
                </a:solidFill>
                <a:effectLst/>
                <a:latin typeface="Calibri Light" panose="020F0302020204030204"/>
              </a:rPr>
              <a:t>“(A) the term ‘qualifying foreign government’ means a foreign government—</a:t>
            </a:r>
          </a:p>
          <a:p>
            <a:r>
              <a:rPr kumimoji="0" lang="en-US" altLang="en-US" sz="1200" b="0" i="0" u="none" baseline="0">
                <a:solidFill>
                  <a:schemeClr val="tx1"/>
                </a:solidFill>
                <a:effectLst/>
                <a:latin typeface="Calibri Light" panose="020F0302020204030204"/>
              </a:rPr>
              <a:t>“(i) with which the United States has an executive agreement that has entered into force under section 2523; and</a:t>
            </a:r>
          </a:p>
          <a:p>
            <a:r>
              <a:rPr kumimoji="0" lang="en-US" altLang="en-US" sz="1200" b="0" i="0" u="none" baseline="0">
                <a:solidFill>
                  <a:schemeClr val="tx1"/>
                </a:solidFill>
                <a:effectLst/>
                <a:latin typeface="Calibri Light" panose="020F0302020204030204"/>
              </a:rPr>
              <a:t>“(ii) the laws of which provide to electronic communication service providers and remote computing service providers substantive and procedural opportunities similar to those provided under paragraphs (2) and (5); and</a:t>
            </a:r>
          </a:p>
          <a:p>
            <a:endParaRPr lang="he-IL"/>
          </a:p>
          <a:p>
            <a:r>
              <a:rPr lang="he-IL"/>
              <a:t>הסכם עם בריטניה:</a:t>
            </a:r>
          </a:p>
          <a:p>
            <a:r>
              <a:rPr lang="en-US" sz="1200"/>
              <a:t>https://www.justice.gov/dag/cloudact</a:t>
            </a:r>
            <a:endParaRPr lang="he-IL" sz="1200"/>
          </a:p>
          <a:p>
            <a:endParaRPr lang="he-IL"/>
          </a:p>
        </p:txBody>
      </p:sp>
      <p:sp>
        <p:nvSpPr>
          <p:cNvPr id="4" name="מציין מיקום של מספר שקופית 3"/>
          <p:cNvSpPr>
            <a:spLocks noGrp="1"/>
          </p:cNvSpPr>
          <p:nvPr>
            <p:ph type="sldNum" sz="quarter" idx="4"/>
          </p:nvPr>
        </p:nvSpPr>
        <p:spPr/>
        <p:txBody>
          <a:bodyPr/>
          <a:lstStyle/>
          <a:p>
            <a:pPr lvl="0" algn="l"/>
            <a:fld id="{FA5383EE-5D70-4F0A-98F1-8DC86F1B49B6}" type="slidenum">
              <a:rPr lang="he-IL" sz="1200" smtClean="0"/>
              <a:pPr lvl="0" algn="l"/>
              <a:t>6</a:t>
            </a:fld>
            <a:endParaRPr lang="he-IL" sz="1200"/>
          </a:p>
        </p:txBody>
      </p:sp>
    </p:spTree>
    <p:extLst>
      <p:ext uri="{BB962C8B-B14F-4D97-AF65-F5344CB8AC3E}">
        <p14:creationId xmlns:p14="http://schemas.microsoft.com/office/powerpoint/2010/main" val="2554702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lvl="0" algn="r" rtl="1"/>
            <a:r>
              <a:rPr lang="en-US" sz="1200" err="1"/>
              <a:t>i</a:t>
            </a:r>
            <a:r>
              <a:rPr lang="he-IL" sz="1200"/>
              <a:t>. בישראל ניתן לאחרונה בהקשר אחר פסק דין לגבי מתן צו גילוי ראיות לצד שלישי של השופטת וילנר (שם זה היה כלפי ספק הסלולר).</a:t>
            </a:r>
          </a:p>
          <a:p>
            <a:pPr lvl="0" algn="r" rtl="1"/>
            <a:r>
              <a:rPr lang="en-US" sz="1200"/>
              <a:t>ii.	</a:t>
            </a:r>
            <a:r>
              <a:rPr lang="he-IL" sz="1200"/>
              <a:t>העמדה של משרד המשפטים האמריקאי בכל הנוגע לבקשות של רשויות אכיפה (בניגוד לליטיגציה) היא כי ברירת המחדל היא לפנות ישירות ללקוח של ספק הענן ולא לספק הענן עצמו. </a:t>
            </a:r>
          </a:p>
          <a:p>
            <a:pPr lvl="0" algn="r" rtl="1"/>
            <a:r>
              <a:rPr lang="en-US" sz="1200"/>
              <a:t>iii.	</a:t>
            </a:r>
            <a:r>
              <a:rPr lang="he-IL" sz="1200"/>
              <a:t>ה</a:t>
            </a:r>
            <a:r>
              <a:rPr lang="en-US" sz="1200"/>
              <a:t>Director for Law Enforcement and Information security </a:t>
            </a:r>
            <a:r>
              <a:rPr lang="he-IL" sz="1200"/>
              <a:t>של גוגל, </a:t>
            </a:r>
            <a:r>
              <a:rPr lang="en-US" sz="1200"/>
              <a:t>Richard Salgado, </a:t>
            </a:r>
            <a:r>
              <a:rPr lang="he-IL" sz="1200"/>
              <a:t>העיד בפני ועדה בסנאט ביום 16.9.2015 (עברו קצת מים בירדן מאז) אגב הדיונים לתיקון ה- </a:t>
            </a:r>
            <a:r>
              <a:rPr lang="en-US" sz="1200"/>
              <a:t>Electronic Communications Privacy Act </a:t>
            </a:r>
            <a:r>
              <a:rPr lang="he-IL" sz="1200"/>
              <a:t>והוא ציין כי גוגל מתנגדת לצווים אזרחיים/מינהליים ומבקשים לפנות ישירות לצד הרלוונטי. לשיטת גוגל, ספקי ענן לא צריכים להיות "</a:t>
            </a:r>
            <a:r>
              <a:rPr lang="en-US" sz="1200"/>
              <a:t>discovery agents".</a:t>
            </a:r>
          </a:p>
        </p:txBody>
      </p:sp>
      <p:sp>
        <p:nvSpPr>
          <p:cNvPr id="4" name="מציין מיקום של מספר שקופית 3"/>
          <p:cNvSpPr>
            <a:spLocks noGrp="1"/>
          </p:cNvSpPr>
          <p:nvPr>
            <p:ph type="sldNum" sz="quarter" idx="4"/>
          </p:nvPr>
        </p:nvSpPr>
        <p:spPr/>
        <p:txBody>
          <a:bodyPr/>
          <a:lstStyle/>
          <a:p>
            <a:pPr lvl="0" algn="l"/>
            <a:fld id="{FA5383EE-5D70-4F0A-98F1-8DC86F1B49B6}" type="slidenum">
              <a:rPr lang="he-IL" sz="1200" smtClean="0"/>
              <a:pPr lvl="0" algn="l"/>
              <a:t>7</a:t>
            </a:fld>
            <a:endParaRPr lang="he-IL" sz="1200"/>
          </a:p>
        </p:txBody>
      </p:sp>
    </p:spTree>
    <p:extLst>
      <p:ext uri="{BB962C8B-B14F-4D97-AF65-F5344CB8AC3E}">
        <p14:creationId xmlns:p14="http://schemas.microsoft.com/office/powerpoint/2010/main" val="2164159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4"/>
          </p:nvPr>
        </p:nvSpPr>
        <p:spPr/>
        <p:txBody>
          <a:bodyPr/>
          <a:lstStyle/>
          <a:p>
            <a:pPr lvl="0" algn="l"/>
            <a:fld id="{FA5383EE-5D70-4F0A-98F1-8DC86F1B49B6}" type="slidenum">
              <a:rPr lang="he-IL" sz="1200" smtClean="0"/>
              <a:pPr lvl="0" algn="l"/>
              <a:t>8</a:t>
            </a:fld>
            <a:endParaRPr lang="he-IL" sz="1200"/>
          </a:p>
        </p:txBody>
      </p:sp>
    </p:spTree>
    <p:extLst>
      <p:ext uri="{BB962C8B-B14F-4D97-AF65-F5344CB8AC3E}">
        <p14:creationId xmlns:p14="http://schemas.microsoft.com/office/powerpoint/2010/main" val="716607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a:t>קצת על עצמי</a:t>
            </a:r>
          </a:p>
        </p:txBody>
      </p:sp>
      <p:sp>
        <p:nvSpPr>
          <p:cNvPr id="4" name="מציין מיקום של מספר שקופית 3"/>
          <p:cNvSpPr>
            <a:spLocks noGrp="1"/>
          </p:cNvSpPr>
          <p:nvPr>
            <p:ph type="sldNum" sz="quarter" idx="4"/>
          </p:nvPr>
        </p:nvSpPr>
        <p:spPr/>
        <p:txBody>
          <a:bodyPr/>
          <a:lstStyle/>
          <a:p>
            <a:pPr lvl="0" algn="l"/>
            <a:fld id="{FA5383EE-5D70-4F0A-98F1-8DC86F1B49B6}" type="slidenum">
              <a:rPr lang="he-IL" sz="1200" smtClean="0"/>
              <a:pPr lvl="0" algn="l"/>
              <a:t>9</a:t>
            </a:fld>
            <a:endParaRPr lang="he-IL" sz="1200"/>
          </a:p>
        </p:txBody>
      </p:sp>
    </p:spTree>
    <p:extLst>
      <p:ext uri="{BB962C8B-B14F-4D97-AF65-F5344CB8AC3E}">
        <p14:creationId xmlns:p14="http://schemas.microsoft.com/office/powerpoint/2010/main" val="40076177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כותרת מקטע עליונה">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983E1F6-751F-C445-A5AE-0FA0DDD1BA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 Placeholder 4">
            <a:extLst>
              <a:ext uri="{FF2B5EF4-FFF2-40B4-BE49-F238E27FC236}">
                <a16:creationId xmlns:a16="http://schemas.microsoft.com/office/drawing/2014/main" id="{58927C70-E80E-0944-8CD4-9F1B85617CB8}"/>
              </a:ext>
            </a:extLst>
          </p:cNvPr>
          <p:cNvSpPr>
            <a:spLocks noGrp="1"/>
          </p:cNvSpPr>
          <p:nvPr>
            <p:ph type="body" sz="quarter" idx="10" hasCustomPrompt="1"/>
          </p:nvPr>
        </p:nvSpPr>
        <p:spPr>
          <a:xfrm>
            <a:off x="799325" y="2382964"/>
            <a:ext cx="10593351" cy="902020"/>
          </a:xfrm>
          <a:prstGeom prst="rect">
            <a:avLst/>
          </a:prstGeom>
        </p:spPr>
        <p:txBody>
          <a:bodyPr/>
          <a:lstStyle>
            <a:lvl1pPr marL="0" marR="0" indent="0" algn="ctr" defTabSz="457200" rtl="0" eaLnBrk="1" fontAlgn="auto" latinLnBrk="0" hangingPunct="0">
              <a:lnSpc>
                <a:spcPct val="100000"/>
              </a:lnSpc>
              <a:spcBef>
                <a:spcPct val="0"/>
              </a:spcBef>
              <a:spcAft>
                <a:spcPct val="0"/>
              </a:spcAft>
              <a:buClrTx/>
              <a:buSzTx/>
              <a:buFontTx/>
              <a:buNone/>
              <a:defRPr sz="6000" b="1" i="0">
                <a:solidFill>
                  <a:srgbClr val="9EE1FD"/>
                </a:solidFill>
                <a:latin typeface="Calibri" panose="020F0502020204030204" pitchFamily="34" charset="0"/>
                <a:ea typeface="Verdana"/>
                <a:cs typeface="Calibri" panose="020F0502020204030204" pitchFamily="34" charset="0"/>
                <a:sym typeface="Verdana"/>
              </a:defRPr>
            </a:lvl1pPr>
          </a:lstStyle>
          <a:p>
            <a:r>
              <a:rPr lang="he-IL"/>
              <a:t>שם המצגת</a:t>
            </a:r>
            <a:endParaRPr lang="en-US"/>
          </a:p>
        </p:txBody>
      </p:sp>
      <p:sp>
        <p:nvSpPr>
          <p:cNvPr id="15" name="Text Placeholder 4">
            <a:extLst>
              <a:ext uri="{FF2B5EF4-FFF2-40B4-BE49-F238E27FC236}">
                <a16:creationId xmlns:a16="http://schemas.microsoft.com/office/drawing/2014/main" id="{AD3DE5C2-320A-1348-950F-E7E3BF99CE64}"/>
              </a:ext>
            </a:extLst>
          </p:cNvPr>
          <p:cNvSpPr>
            <a:spLocks noGrp="1"/>
          </p:cNvSpPr>
          <p:nvPr>
            <p:ph type="body" sz="quarter" idx="11" hasCustomPrompt="1"/>
          </p:nvPr>
        </p:nvSpPr>
        <p:spPr>
          <a:xfrm>
            <a:off x="799325" y="3354524"/>
            <a:ext cx="10593351" cy="480804"/>
          </a:xfrm>
          <a:prstGeom prst="rect">
            <a:avLst/>
          </a:prstGeom>
        </p:spPr>
        <p:txBody>
          <a:bodyPr/>
          <a:lstStyle>
            <a:lvl1pPr marL="0" marR="0" indent="0" algn="ctr" defTabSz="457200" rtl="0" eaLnBrk="1" fontAlgn="auto" latinLnBrk="0" hangingPunct="0">
              <a:lnSpc>
                <a:spcPct val="100000"/>
              </a:lnSpc>
              <a:spcBef>
                <a:spcPct val="0"/>
              </a:spcBef>
              <a:spcAft>
                <a:spcPct val="0"/>
              </a:spcAft>
              <a:buClrTx/>
              <a:buSzTx/>
              <a:buFontTx/>
              <a:buNone/>
              <a:defRPr sz="2400" b="0" i="0">
                <a:solidFill>
                  <a:schemeClr val="bg1"/>
                </a:solidFill>
                <a:latin typeface="Calibri" panose="020F0502020204030204" pitchFamily="34" charset="0"/>
                <a:ea typeface="Verdana"/>
                <a:cs typeface="Calibri" panose="020F0502020204030204" pitchFamily="34" charset="0"/>
                <a:sym typeface="Verdana"/>
              </a:defRPr>
            </a:lvl1pPr>
          </a:lstStyle>
          <a:p>
            <a:r>
              <a:rPr lang="he-IL"/>
              <a:t>שם המציג</a:t>
            </a:r>
            <a:endParaRPr lang="en-US"/>
          </a:p>
        </p:txBody>
      </p:sp>
      <p:pic>
        <p:nvPicPr>
          <p:cNvPr id="3" name="Picture 2">
            <a:extLst>
              <a:ext uri="{FF2B5EF4-FFF2-40B4-BE49-F238E27FC236}">
                <a16:creationId xmlns:a16="http://schemas.microsoft.com/office/drawing/2014/main" id="{DB836293-6733-8145-B106-A759F7C9AA47}"/>
              </a:ext>
            </a:extLst>
          </p:cNvPr>
          <p:cNvPicPr>
            <a:picLocks noChangeAspect="1"/>
          </p:cNvPicPr>
          <p:nvPr userDrawn="1"/>
        </p:nvPicPr>
        <p:blipFill>
          <a:blip r:embed="rId3"/>
          <a:stretch>
            <a:fillRect/>
          </a:stretch>
        </p:blipFill>
        <p:spPr>
          <a:xfrm>
            <a:off x="4658700" y="764704"/>
            <a:ext cx="2874600" cy="454937"/>
          </a:xfrm>
          <a:prstGeom prst="rect">
            <a:avLst/>
          </a:prstGeom>
        </p:spPr>
      </p:pic>
    </p:spTree>
    <p:extLst>
      <p:ext uri="{BB962C8B-B14F-4D97-AF65-F5344CB8AC3E}">
        <p14:creationId xmlns:p14="http://schemas.microsoft.com/office/powerpoint/2010/main" val="82296147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כותרת מקטע עליונה">
    <p:spTree>
      <p:nvGrpSpPr>
        <p:cNvPr id="1" name=""/>
        <p:cNvGrpSpPr/>
        <p:nvPr/>
      </p:nvGrpSpPr>
      <p:grpSpPr>
        <a:xfrm>
          <a:off x="0" y="0"/>
          <a:ext cx="0" cy="0"/>
          <a:chOff x="0" y="0"/>
          <a:chExt cx="0" cy="0"/>
        </a:xfrm>
      </p:grpSpPr>
      <p:sp>
        <p:nvSpPr>
          <p:cNvPr id="9" name="Text Placeholder 4">
            <a:extLst>
              <a:ext uri="{FF2B5EF4-FFF2-40B4-BE49-F238E27FC236}">
                <a16:creationId xmlns:a16="http://schemas.microsoft.com/office/drawing/2014/main" id="{58927C70-E80E-0944-8CD4-9F1B85617CB8}"/>
              </a:ext>
            </a:extLst>
          </p:cNvPr>
          <p:cNvSpPr>
            <a:spLocks noGrp="1"/>
          </p:cNvSpPr>
          <p:nvPr>
            <p:ph type="body" sz="quarter" idx="10" hasCustomPrompt="1"/>
          </p:nvPr>
        </p:nvSpPr>
        <p:spPr>
          <a:xfrm>
            <a:off x="375118" y="4782480"/>
            <a:ext cx="10689434" cy="902020"/>
          </a:xfrm>
          <a:prstGeom prst="rect">
            <a:avLst/>
          </a:prstGeom>
        </p:spPr>
        <p:txBody>
          <a:bodyPr/>
          <a:lstStyle>
            <a:lvl1pPr marL="0" marR="0" indent="0" algn="r" defTabSz="457200" rtl="0" eaLnBrk="1" fontAlgn="auto" latinLnBrk="0" hangingPunct="0">
              <a:lnSpc>
                <a:spcPct val="100000"/>
              </a:lnSpc>
              <a:spcBef>
                <a:spcPct val="0"/>
              </a:spcBef>
              <a:spcAft>
                <a:spcPct val="0"/>
              </a:spcAft>
              <a:buClrTx/>
              <a:buSzTx/>
              <a:buFontTx/>
              <a:buNone/>
              <a:defRPr sz="5100" b="1" i="0">
                <a:solidFill>
                  <a:srgbClr val="00B0F0"/>
                </a:solidFill>
                <a:latin typeface="Calibri" panose="020F0502020204030204" pitchFamily="34" charset="0"/>
                <a:ea typeface="Verdana"/>
                <a:cs typeface="Calibri" panose="020F0502020204030204" pitchFamily="34" charset="0"/>
                <a:sym typeface="Verdana"/>
              </a:defRPr>
            </a:lvl1pPr>
          </a:lstStyle>
          <a:p>
            <a:r>
              <a:rPr lang="he-IL"/>
              <a:t>כותרת ראשית</a:t>
            </a:r>
            <a:endParaRPr lang="en-US"/>
          </a:p>
        </p:txBody>
      </p:sp>
      <p:sp>
        <p:nvSpPr>
          <p:cNvPr id="15" name="Text Placeholder 4">
            <a:extLst>
              <a:ext uri="{FF2B5EF4-FFF2-40B4-BE49-F238E27FC236}">
                <a16:creationId xmlns:a16="http://schemas.microsoft.com/office/drawing/2014/main" id="{AD3DE5C2-320A-1348-950F-E7E3BF99CE64}"/>
              </a:ext>
            </a:extLst>
          </p:cNvPr>
          <p:cNvSpPr>
            <a:spLocks noGrp="1"/>
          </p:cNvSpPr>
          <p:nvPr>
            <p:ph type="body" sz="quarter" idx="11" hasCustomPrompt="1"/>
          </p:nvPr>
        </p:nvSpPr>
        <p:spPr>
          <a:xfrm>
            <a:off x="375118" y="5684500"/>
            <a:ext cx="10593351" cy="480804"/>
          </a:xfrm>
          <a:prstGeom prst="rect">
            <a:avLst/>
          </a:prstGeom>
        </p:spPr>
        <p:txBody>
          <a:bodyPr/>
          <a:lstStyle>
            <a:lvl1pPr marL="0" marR="0" indent="0" algn="r" defTabSz="457200" rtl="0" eaLnBrk="1" fontAlgn="auto" latinLnBrk="0" hangingPunct="0">
              <a:lnSpc>
                <a:spcPct val="100000"/>
              </a:lnSpc>
              <a:spcBef>
                <a:spcPct val="0"/>
              </a:spcBef>
              <a:spcAft>
                <a:spcPct val="0"/>
              </a:spcAft>
              <a:buClrTx/>
              <a:buSzTx/>
              <a:buFontTx/>
              <a:buNone/>
              <a:defRPr sz="2400" b="0" i="0">
                <a:solidFill>
                  <a:srgbClr val="0166FF"/>
                </a:solidFill>
                <a:latin typeface="Calibri" panose="020F0502020204030204" pitchFamily="34" charset="0"/>
                <a:ea typeface="Verdana"/>
                <a:cs typeface="Calibri" panose="020F0502020204030204" pitchFamily="34" charset="0"/>
                <a:sym typeface="Verdana"/>
              </a:defRPr>
            </a:lvl1pPr>
          </a:lstStyle>
          <a:p>
            <a:r>
              <a:rPr lang="he-IL"/>
              <a:t>כותרת משנה</a:t>
            </a:r>
            <a:endParaRPr lang="en-US"/>
          </a:p>
        </p:txBody>
      </p:sp>
      <p:pic>
        <p:nvPicPr>
          <p:cNvPr id="14" name="Picture 13">
            <a:extLst>
              <a:ext uri="{FF2B5EF4-FFF2-40B4-BE49-F238E27FC236}">
                <a16:creationId xmlns:a16="http://schemas.microsoft.com/office/drawing/2014/main" id="{22BEF7F4-8426-1040-B33E-BC2A5B563A3C}"/>
              </a:ext>
            </a:extLst>
          </p:cNvPr>
          <p:cNvPicPr>
            <a:picLocks noChangeAspect="1"/>
          </p:cNvPicPr>
          <p:nvPr userDrawn="1"/>
        </p:nvPicPr>
        <p:blipFill>
          <a:blip r:embed="rId2"/>
          <a:stretch>
            <a:fillRect/>
          </a:stretch>
        </p:blipFill>
        <p:spPr>
          <a:xfrm>
            <a:off x="8715758" y="692696"/>
            <a:ext cx="2817236" cy="438532"/>
          </a:xfrm>
          <a:prstGeom prst="rect">
            <a:avLst/>
          </a:prstGeom>
        </p:spPr>
      </p:pic>
    </p:spTree>
    <p:extLst>
      <p:ext uri="{BB962C8B-B14F-4D97-AF65-F5344CB8AC3E}">
        <p14:creationId xmlns:p14="http://schemas.microsoft.com/office/powerpoint/2010/main" val="218239476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כותרת ותוכן">
    <p:spTree>
      <p:nvGrpSpPr>
        <p:cNvPr id="1" name=""/>
        <p:cNvGrpSpPr/>
        <p:nvPr/>
      </p:nvGrpSpPr>
      <p:grpSpPr>
        <a:xfrm>
          <a:off x="0" y="0"/>
          <a:ext cx="0" cy="0"/>
          <a:chOff x="0" y="0"/>
          <a:chExt cx="0" cy="0"/>
        </a:xfrm>
      </p:grpSpPr>
      <p:sp>
        <p:nvSpPr>
          <p:cNvPr id="8" name="Shape 47">
            <a:extLst>
              <a:ext uri="{FF2B5EF4-FFF2-40B4-BE49-F238E27FC236}">
                <a16:creationId xmlns:a16="http://schemas.microsoft.com/office/drawing/2014/main" id="{15DD7DD9-3ADB-144D-B92E-7785DF43C41D}"/>
              </a:ext>
            </a:extLst>
          </p:cNvPr>
          <p:cNvSpPr/>
          <p:nvPr userDrawn="1"/>
        </p:nvSpPr>
        <p:spPr>
          <a:xfrm>
            <a:off x="330200" y="5969000"/>
            <a:ext cx="11531601" cy="0"/>
          </a:xfrm>
          <a:prstGeom prst="line">
            <a:avLst/>
          </a:prstGeom>
          <a:ln w="12700">
            <a:solidFill>
              <a:srgbClr val="0166FF"/>
            </a:solidFill>
          </a:ln>
        </p:spPr>
        <p:txBody>
          <a:bodyPr lIns="45718" tIns="45718" rIns="45718" bIns="45718"/>
          <a:lstStyle/>
          <a:p>
            <a:endParaRPr/>
          </a:p>
        </p:txBody>
      </p:sp>
      <p:sp>
        <p:nvSpPr>
          <p:cNvPr id="10" name="Rectangle 2">
            <a:extLst>
              <a:ext uri="{FF2B5EF4-FFF2-40B4-BE49-F238E27FC236}">
                <a16:creationId xmlns:a16="http://schemas.microsoft.com/office/drawing/2014/main" id="{4309542B-49D4-7D46-8CA7-08B8E9695427}"/>
              </a:ext>
            </a:extLst>
          </p:cNvPr>
          <p:cNvSpPr/>
          <p:nvPr userDrawn="1"/>
        </p:nvSpPr>
        <p:spPr>
          <a:xfrm>
            <a:off x="5447928" y="5969000"/>
            <a:ext cx="6413873" cy="412328"/>
          </a:xfrm>
          <a:custGeom>
            <a:avLst/>
            <a:gdLst>
              <a:gd name="connsiteX0" fmla="*/ 0 w 6413873"/>
              <a:gd name="connsiteY0" fmla="*/ 0 h 360040"/>
              <a:gd name="connsiteX1" fmla="*/ 6413873 w 6413873"/>
              <a:gd name="connsiteY1" fmla="*/ 0 h 360040"/>
              <a:gd name="connsiteX2" fmla="*/ 6413873 w 6413873"/>
              <a:gd name="connsiteY2" fmla="*/ 360040 h 360040"/>
              <a:gd name="connsiteX3" fmla="*/ 301337 w 6413873"/>
              <a:gd name="connsiteY3" fmla="*/ 339258 h 360040"/>
              <a:gd name="connsiteX4" fmla="*/ 0 w 6413873"/>
              <a:gd name="connsiteY4" fmla="*/ 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3873" h="360040">
                <a:moveTo>
                  <a:pt x="0" y="0"/>
                </a:moveTo>
                <a:lnTo>
                  <a:pt x="6413873" y="0"/>
                </a:lnTo>
                <a:lnTo>
                  <a:pt x="6413873" y="360040"/>
                </a:lnTo>
                <a:lnTo>
                  <a:pt x="301337" y="339258"/>
                </a:lnTo>
                <a:lnTo>
                  <a:pt x="0" y="0"/>
                </a:lnTo>
                <a:close/>
              </a:path>
            </a:pathLst>
          </a:custGeom>
          <a:solidFill>
            <a:srgbClr val="26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buNone/>
            </a:pPr>
            <a:endParaRPr lang="en-US"/>
          </a:p>
        </p:txBody>
      </p:sp>
      <p:sp>
        <p:nvSpPr>
          <p:cNvPr id="11" name="Footer Placeholder 1">
            <a:extLst>
              <a:ext uri="{FF2B5EF4-FFF2-40B4-BE49-F238E27FC236}">
                <a16:creationId xmlns:a16="http://schemas.microsoft.com/office/drawing/2014/main" id="{D686888A-6337-764D-AC6A-B2C6267A136E}"/>
              </a:ext>
            </a:extLst>
          </p:cNvPr>
          <p:cNvSpPr txBox="1"/>
          <p:nvPr userDrawn="1"/>
        </p:nvSpPr>
        <p:spPr>
          <a:xfrm>
            <a:off x="3508994" y="6021288"/>
            <a:ext cx="7622405" cy="210375"/>
          </a:xfrm>
          <a:prstGeom prst="rect">
            <a:avLst/>
          </a:prstGeom>
        </p:spPr>
        <p:txBody>
          <a:bodyPr/>
          <a:lstStyle>
            <a:defPPr>
              <a:defRPr lang="ar-SA"/>
            </a:defPPr>
            <a:lvl1pPr marL="0" marR="0" indent="0" algn="r" defTabSz="457200" rtl="1" eaLnBrk="1" fontAlgn="auto" latinLnBrk="0" hangingPunct="0">
              <a:lnSpc>
                <a:spcPct val="100000"/>
              </a:lnSpc>
              <a:spcBef>
                <a:spcPct val="0"/>
              </a:spcBef>
              <a:spcAft>
                <a:spcPct val="0"/>
              </a:spcAft>
              <a:buClrTx/>
              <a:buSzTx/>
              <a:buFontTx/>
              <a:buNone/>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r" rtl="1" fontAlgn="base">
              <a:spcBef>
                <a:spcPct val="0"/>
              </a:spcBef>
              <a:spcAft>
                <a:spcPct val="0"/>
              </a:spcAft>
              <a:buNone/>
              <a:defRPr>
                <a:solidFill>
                  <a:schemeClr val="tx1"/>
                </a:solidFill>
                <a:latin typeface="Times New Roman" pitchFamily="18" charset="0"/>
                <a:ea typeface="Times New Roman" pitchFamily="18" charset="0"/>
              </a:defRPr>
            </a:lvl2pPr>
            <a:lvl3pPr marL="914400" indent="0" algn="r" rtl="1" fontAlgn="base">
              <a:spcBef>
                <a:spcPct val="0"/>
              </a:spcBef>
              <a:spcAft>
                <a:spcPct val="0"/>
              </a:spcAft>
              <a:buNone/>
              <a:defRPr>
                <a:solidFill>
                  <a:schemeClr val="tx1"/>
                </a:solidFill>
                <a:latin typeface="Times New Roman" pitchFamily="18" charset="0"/>
                <a:ea typeface="Times New Roman" pitchFamily="18" charset="0"/>
              </a:defRPr>
            </a:lvl3pPr>
            <a:lvl4pPr marL="1371600" indent="0" algn="r" rtl="1" fontAlgn="base">
              <a:spcBef>
                <a:spcPct val="0"/>
              </a:spcBef>
              <a:spcAft>
                <a:spcPct val="0"/>
              </a:spcAft>
              <a:buNone/>
              <a:defRPr>
                <a:solidFill>
                  <a:schemeClr val="tx1"/>
                </a:solidFill>
                <a:latin typeface="Times New Roman" pitchFamily="18" charset="0"/>
                <a:ea typeface="Times New Roman" pitchFamily="18" charset="0"/>
              </a:defRPr>
            </a:lvl4pPr>
            <a:lvl5pPr marL="1828800" indent="0" algn="r" rtl="1" fontAlgn="base">
              <a:spcBef>
                <a:spcPct val="0"/>
              </a:spcBef>
              <a:spcAft>
                <a:spcPct val="0"/>
              </a:spcAft>
              <a:buNone/>
              <a:defRPr>
                <a:solidFill>
                  <a:schemeClr val="tx1"/>
                </a:solidFill>
                <a:latin typeface="Times New Roman" pitchFamily="18" charset="0"/>
                <a:ea typeface="Times New Roman" pitchFamily="18" charset="0"/>
              </a:defRPr>
            </a:lvl5pPr>
          </a:lstStyle>
          <a:p>
            <a:r>
              <a:rPr lang="he-IL" b="0" i="0">
                <a:latin typeface="Calibri" panose="020F0502020204030204" pitchFamily="34" charset="0"/>
                <a:cs typeface="Calibri" panose="020F0502020204030204" pitchFamily="34" charset="0"/>
              </a:rPr>
              <a:t>מערך הסייבר הלאומי</a:t>
            </a:r>
          </a:p>
        </p:txBody>
      </p:sp>
      <p:sp>
        <p:nvSpPr>
          <p:cNvPr id="12" name="Slide Number Placeholder 8">
            <a:extLst>
              <a:ext uri="{FF2B5EF4-FFF2-40B4-BE49-F238E27FC236}">
                <a16:creationId xmlns:a16="http://schemas.microsoft.com/office/drawing/2014/main" id="{972C87FE-FF48-0F46-9F2C-6F1CB7D52232}"/>
              </a:ext>
            </a:extLst>
          </p:cNvPr>
          <p:cNvSpPr txBox="1"/>
          <p:nvPr userDrawn="1"/>
        </p:nvSpPr>
        <p:spPr>
          <a:xfrm>
            <a:off x="11222449" y="5997968"/>
            <a:ext cx="562183" cy="354391"/>
          </a:xfrm>
          <a:prstGeom prst="rect">
            <a:avLst/>
          </a:prstGeom>
        </p:spPr>
        <p:txBody>
          <a:bodyPr vert="horz" lIns="91440" tIns="45720" rIns="91440" bIns="45720" rtlCol="0" anchor="ctr"/>
          <a:lstStyle>
            <a:defPPr>
              <a:defRPr lang="ar-SA"/>
            </a:defPPr>
            <a:lvl1pPr algn="r" rtl="1" fontAlgn="base">
              <a:spcBef>
                <a:spcPct val="0"/>
              </a:spcBef>
              <a:spcAft>
                <a:spcPct val="0"/>
              </a:spcAft>
              <a:buNone/>
              <a:defRPr lang="en-US" smtClean="0">
                <a:solidFill>
                  <a:schemeClr val="bg1"/>
                </a:solidFill>
                <a:latin typeface="Times New Roman" pitchFamily="18" charset="0"/>
                <a:ea typeface="Times New Roman" pitchFamily="18" charset="0"/>
              </a:defRPr>
            </a:lvl1pPr>
            <a:lvl2pPr marL="457200" indent="0" algn="r" rtl="1" fontAlgn="base">
              <a:spcBef>
                <a:spcPct val="0"/>
              </a:spcBef>
              <a:spcAft>
                <a:spcPct val="0"/>
              </a:spcAft>
              <a:buNone/>
              <a:defRPr>
                <a:solidFill>
                  <a:schemeClr val="tx1"/>
                </a:solidFill>
                <a:latin typeface="Times New Roman" pitchFamily="18" charset="0"/>
                <a:ea typeface="Times New Roman" pitchFamily="18" charset="0"/>
              </a:defRPr>
            </a:lvl2pPr>
            <a:lvl3pPr marL="914400" indent="0" algn="r" rtl="1" fontAlgn="base">
              <a:spcBef>
                <a:spcPct val="0"/>
              </a:spcBef>
              <a:spcAft>
                <a:spcPct val="0"/>
              </a:spcAft>
              <a:buNone/>
              <a:defRPr>
                <a:solidFill>
                  <a:schemeClr val="tx1"/>
                </a:solidFill>
                <a:latin typeface="Times New Roman" pitchFamily="18" charset="0"/>
                <a:ea typeface="Times New Roman" pitchFamily="18" charset="0"/>
              </a:defRPr>
            </a:lvl3pPr>
            <a:lvl4pPr marL="1371600" indent="0" algn="r" rtl="1" fontAlgn="base">
              <a:spcBef>
                <a:spcPct val="0"/>
              </a:spcBef>
              <a:spcAft>
                <a:spcPct val="0"/>
              </a:spcAft>
              <a:buNone/>
              <a:defRPr>
                <a:solidFill>
                  <a:schemeClr val="tx1"/>
                </a:solidFill>
                <a:latin typeface="Times New Roman" pitchFamily="18" charset="0"/>
                <a:ea typeface="Times New Roman" pitchFamily="18" charset="0"/>
              </a:defRPr>
            </a:lvl4pPr>
            <a:lvl5pPr marL="1828800" indent="0" algn="r" rtl="1" fontAlgn="base">
              <a:spcBef>
                <a:spcPct val="0"/>
              </a:spcBef>
              <a:spcAft>
                <a:spcPct val="0"/>
              </a:spcAft>
              <a:buNone/>
              <a:defRPr>
                <a:solidFill>
                  <a:schemeClr val="tx1"/>
                </a:solidFill>
                <a:latin typeface="Times New Roman" pitchFamily="18" charset="0"/>
                <a:ea typeface="Times New Roman" pitchFamily="18" charset="0"/>
              </a:defRPr>
            </a:lvl5pPr>
          </a:lstStyle>
          <a:p>
            <a:fld id="{31A79D02-B3F4-6449-9E41-AAB97E9D88AE}" type="slidenum">
              <a:rPr lang="en-US" b="0" i="0" smtClean="0">
                <a:latin typeface="Calibri" panose="020F0502020204030204" pitchFamily="34" charset="0"/>
                <a:cs typeface="Calibri" panose="020F0502020204030204" pitchFamily="34" charset="0"/>
              </a:rPr>
              <a:t>‹#›</a:t>
            </a:fld>
            <a:endParaRPr lang="en-US" b="0" i="0">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9FEDD6FC-EC9D-4740-A671-B8E7F879C3E5}"/>
              </a:ext>
            </a:extLst>
          </p:cNvPr>
          <p:cNvSpPr/>
          <p:nvPr userDrawn="1"/>
        </p:nvSpPr>
        <p:spPr>
          <a:xfrm>
            <a:off x="0" y="0"/>
            <a:ext cx="12192000" cy="188640"/>
          </a:xfrm>
          <a:prstGeom prst="rect">
            <a:avLst/>
          </a:prstGeom>
          <a:solidFill>
            <a:srgbClr val="26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fontAlgn="base">
              <a:spcBef>
                <a:spcPct val="0"/>
              </a:spcBef>
              <a:spcAft>
                <a:spcPct val="0"/>
              </a:spcAft>
              <a:buNone/>
            </a:pPr>
            <a:endParaRPr lang="en-US"/>
          </a:p>
        </p:txBody>
      </p:sp>
      <p:pic>
        <p:nvPicPr>
          <p:cNvPr id="9" name="Picture 8">
            <a:extLst>
              <a:ext uri="{FF2B5EF4-FFF2-40B4-BE49-F238E27FC236}">
                <a16:creationId xmlns:a16="http://schemas.microsoft.com/office/drawing/2014/main" id="{B2E8436B-3C4B-454F-90A6-B017AE2AB102}"/>
              </a:ext>
            </a:extLst>
          </p:cNvPr>
          <p:cNvPicPr>
            <a:picLocks noChangeAspect="1"/>
          </p:cNvPicPr>
          <p:nvPr userDrawn="1"/>
        </p:nvPicPr>
        <p:blipFill>
          <a:blip r:embed="rId2"/>
          <a:stretch>
            <a:fillRect/>
          </a:stretch>
        </p:blipFill>
        <p:spPr>
          <a:xfrm>
            <a:off x="330200" y="6093296"/>
            <a:ext cx="2309416" cy="359485"/>
          </a:xfrm>
          <a:prstGeom prst="rect">
            <a:avLst/>
          </a:prstGeom>
        </p:spPr>
      </p:pic>
      <p:sp>
        <p:nvSpPr>
          <p:cNvPr id="15" name="Text Placeholder 4">
            <a:extLst>
              <a:ext uri="{FF2B5EF4-FFF2-40B4-BE49-F238E27FC236}">
                <a16:creationId xmlns:a16="http://schemas.microsoft.com/office/drawing/2014/main" id="{A46F8263-C7DB-B543-97C4-1EA52F75640E}"/>
              </a:ext>
            </a:extLst>
          </p:cNvPr>
          <p:cNvSpPr>
            <a:spLocks noGrp="1"/>
          </p:cNvSpPr>
          <p:nvPr>
            <p:ph type="body" sz="quarter" idx="10" hasCustomPrompt="1"/>
          </p:nvPr>
        </p:nvSpPr>
        <p:spPr>
          <a:xfrm>
            <a:off x="4006552" y="1916832"/>
            <a:ext cx="7151869" cy="1584176"/>
          </a:xfrm>
          <a:prstGeom prst="rect">
            <a:avLst/>
          </a:prstGeom>
        </p:spPr>
        <p:txBody>
          <a:bodyPr/>
          <a:lstStyle>
            <a:lvl1pPr marL="285750" indent="-285750" algn="r" rtl="1" fontAlgn="base">
              <a:lnSpc>
                <a:spcPct val="150000"/>
              </a:lnSpc>
              <a:spcBef>
                <a:spcPct val="0"/>
              </a:spcBef>
              <a:spcAft>
                <a:spcPct val="0"/>
              </a:spcAft>
              <a:buFont typeface="Arial" panose="020B0604020202020204" pitchFamily="34" charset="0"/>
              <a:buChar char="•"/>
              <a:defRPr sz="1600">
                <a:latin typeface="Calibri" panose="020F0502020204030204" pitchFamily="34" charset="0"/>
                <a:cs typeface="Calibri" panose="020F0502020204030204" pitchFamily="34" charset="0"/>
              </a:defRPr>
            </a:lvl1pPr>
          </a:lstStyle>
          <a:p>
            <a:pPr lvl="0"/>
            <a:r>
              <a:rPr lang="he-IL" err="1"/>
              <a:t>לורם איפסום דולור סיט אמט</a:t>
            </a:r>
            <a:endParaRPr lang="he-IL"/>
          </a:p>
          <a:p>
            <a:pPr lvl="0"/>
            <a:r>
              <a:rPr lang="he-IL" err="1"/>
              <a:t>קונסקטורר אדיפיסינג אלית</a:t>
            </a:r>
            <a:endParaRPr lang="he-IL"/>
          </a:p>
          <a:p>
            <a:pPr lvl="0"/>
            <a:r>
              <a:rPr lang="he-IL" err="1"/>
              <a:t>הועניב היושבב שערש </a:t>
            </a:r>
          </a:p>
          <a:p>
            <a:pPr lvl="0"/>
            <a:r>
              <a:rPr lang="he-IL" err="1"/>
              <a:t>שלושע ותלברו חשלו</a:t>
            </a:r>
          </a:p>
        </p:txBody>
      </p:sp>
      <p:sp>
        <p:nvSpPr>
          <p:cNvPr id="16" name="Title 2">
            <a:extLst>
              <a:ext uri="{FF2B5EF4-FFF2-40B4-BE49-F238E27FC236}">
                <a16:creationId xmlns:a16="http://schemas.microsoft.com/office/drawing/2014/main" id="{3A6EC151-B24F-DC4B-915C-E8867A617734}"/>
              </a:ext>
            </a:extLst>
          </p:cNvPr>
          <p:cNvSpPr>
            <a:spLocks noGrp="1"/>
          </p:cNvSpPr>
          <p:nvPr>
            <p:ph type="title" hasCustomPrompt="1"/>
          </p:nvPr>
        </p:nvSpPr>
        <p:spPr>
          <a:xfrm>
            <a:off x="4006552" y="662724"/>
            <a:ext cx="7151869" cy="615603"/>
          </a:xfrm>
          <a:prstGeom prst="rect">
            <a:avLst/>
          </a:prstGeom>
        </p:spPr>
        <p:txBody>
          <a:bodyPr/>
          <a:lstStyle>
            <a:lvl1pPr algn="r" rtl="1">
              <a:defRPr sz="3600" b="1">
                <a:solidFill>
                  <a:srgbClr val="00B0F0"/>
                </a:solidFill>
                <a:latin typeface="Calibri" panose="020F0502020204030204" pitchFamily="34" charset="0"/>
                <a:cs typeface="Calibri" panose="020F0502020204030204" pitchFamily="34" charset="0"/>
              </a:defRPr>
            </a:lvl1pPr>
          </a:lstStyle>
          <a:p>
            <a:r>
              <a:rPr lang="he-IL"/>
              <a:t>כותרת</a:t>
            </a:r>
            <a:endParaRPr lang="en-US"/>
          </a:p>
        </p:txBody>
      </p:sp>
    </p:spTree>
    <p:extLst>
      <p:ext uri="{BB962C8B-B14F-4D97-AF65-F5344CB8AC3E}">
        <p14:creationId xmlns:p14="http://schemas.microsoft.com/office/powerpoint/2010/main" val="415118231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פריסה מותאמת אישית">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97A41C6-7471-6949-8FB6-57322C2E180F}"/>
              </a:ext>
            </a:extLst>
          </p:cNvPr>
          <p:cNvSpPr>
            <a:spLocks noGrp="1"/>
          </p:cNvSpPr>
          <p:nvPr>
            <p:ph type="body" sz="quarter" idx="10" hasCustomPrompt="1"/>
          </p:nvPr>
        </p:nvSpPr>
        <p:spPr>
          <a:xfrm>
            <a:off x="1127125" y="1484784"/>
            <a:ext cx="9937750" cy="936823"/>
          </a:xfrm>
          <a:prstGeom prst="rect">
            <a:avLst/>
          </a:prstGeom>
        </p:spPr>
        <p:txBody>
          <a:bodyPr/>
          <a:lstStyle>
            <a:lvl1pPr marL="0" indent="0" algn="ctr" rtl="1">
              <a:buNone/>
              <a:defRPr sz="1600">
                <a:latin typeface="Calibri" panose="020F0502020204030204" pitchFamily="34" charset="0"/>
                <a:cs typeface="Calibri" panose="020F0502020204030204" pitchFamily="34" charset="0"/>
              </a:defRPr>
            </a:lvl1pPr>
          </a:lstStyle>
          <a:p>
            <a:pPr lvl="0"/>
            <a:r>
              <a:rPr lang="he-IL" err="1"/>
              <a:t>לורם איפסום דולור סיט אמט קונסקטורר אדיפיסינג אלית</a:t>
            </a:r>
            <a:endParaRPr lang="he-IL"/>
          </a:p>
          <a:p>
            <a:pPr lvl="0"/>
            <a:r>
              <a:rPr lang="he-IL" err="1"/>
              <a:t>הועניב היושבב שערש  שלושע ותלברו חשלו</a:t>
            </a:r>
          </a:p>
        </p:txBody>
      </p:sp>
      <p:sp>
        <p:nvSpPr>
          <p:cNvPr id="5" name="Shape 47">
            <a:extLst>
              <a:ext uri="{FF2B5EF4-FFF2-40B4-BE49-F238E27FC236}">
                <a16:creationId xmlns:a16="http://schemas.microsoft.com/office/drawing/2014/main" id="{0E85537B-92CD-5245-8886-6EC06C5DD582}"/>
              </a:ext>
            </a:extLst>
          </p:cNvPr>
          <p:cNvSpPr/>
          <p:nvPr userDrawn="1"/>
        </p:nvSpPr>
        <p:spPr>
          <a:xfrm>
            <a:off x="330200" y="5969000"/>
            <a:ext cx="11531601" cy="0"/>
          </a:xfrm>
          <a:prstGeom prst="line">
            <a:avLst/>
          </a:prstGeom>
          <a:ln w="12700">
            <a:solidFill>
              <a:srgbClr val="0166FF"/>
            </a:solidFill>
          </a:ln>
        </p:spPr>
        <p:txBody>
          <a:bodyPr lIns="45718" tIns="45718" rIns="45718" bIns="45718"/>
          <a:lstStyle/>
          <a:p>
            <a:endParaRPr/>
          </a:p>
        </p:txBody>
      </p:sp>
      <p:sp>
        <p:nvSpPr>
          <p:cNvPr id="6" name="Rectangle 2">
            <a:extLst>
              <a:ext uri="{FF2B5EF4-FFF2-40B4-BE49-F238E27FC236}">
                <a16:creationId xmlns:a16="http://schemas.microsoft.com/office/drawing/2014/main" id="{9EEC2E9E-C31D-C948-854D-7ACA87A53832}"/>
              </a:ext>
            </a:extLst>
          </p:cNvPr>
          <p:cNvSpPr/>
          <p:nvPr userDrawn="1"/>
        </p:nvSpPr>
        <p:spPr>
          <a:xfrm>
            <a:off x="5447928" y="5969000"/>
            <a:ext cx="6413873" cy="412328"/>
          </a:xfrm>
          <a:custGeom>
            <a:avLst/>
            <a:gdLst>
              <a:gd name="connsiteX0" fmla="*/ 0 w 6413873"/>
              <a:gd name="connsiteY0" fmla="*/ 0 h 360040"/>
              <a:gd name="connsiteX1" fmla="*/ 6413873 w 6413873"/>
              <a:gd name="connsiteY1" fmla="*/ 0 h 360040"/>
              <a:gd name="connsiteX2" fmla="*/ 6413873 w 6413873"/>
              <a:gd name="connsiteY2" fmla="*/ 360040 h 360040"/>
              <a:gd name="connsiteX3" fmla="*/ 301337 w 6413873"/>
              <a:gd name="connsiteY3" fmla="*/ 339258 h 360040"/>
              <a:gd name="connsiteX4" fmla="*/ 0 w 6413873"/>
              <a:gd name="connsiteY4" fmla="*/ 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3873" h="360040">
                <a:moveTo>
                  <a:pt x="0" y="0"/>
                </a:moveTo>
                <a:lnTo>
                  <a:pt x="6413873" y="0"/>
                </a:lnTo>
                <a:lnTo>
                  <a:pt x="6413873" y="360040"/>
                </a:lnTo>
                <a:lnTo>
                  <a:pt x="301337" y="339258"/>
                </a:lnTo>
                <a:lnTo>
                  <a:pt x="0" y="0"/>
                </a:lnTo>
                <a:close/>
              </a:path>
            </a:pathLst>
          </a:custGeom>
          <a:solidFill>
            <a:srgbClr val="26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buNone/>
            </a:pPr>
            <a:endParaRPr lang="en-US"/>
          </a:p>
        </p:txBody>
      </p:sp>
      <p:sp>
        <p:nvSpPr>
          <p:cNvPr id="7" name="Footer Placeholder 1">
            <a:extLst>
              <a:ext uri="{FF2B5EF4-FFF2-40B4-BE49-F238E27FC236}">
                <a16:creationId xmlns:a16="http://schemas.microsoft.com/office/drawing/2014/main" id="{A456DDFA-D224-EB4B-B02E-5E4467AEB139}"/>
              </a:ext>
            </a:extLst>
          </p:cNvPr>
          <p:cNvSpPr txBox="1"/>
          <p:nvPr userDrawn="1"/>
        </p:nvSpPr>
        <p:spPr>
          <a:xfrm>
            <a:off x="3508994" y="6021288"/>
            <a:ext cx="7622405" cy="210375"/>
          </a:xfrm>
          <a:prstGeom prst="rect">
            <a:avLst/>
          </a:prstGeom>
        </p:spPr>
        <p:txBody>
          <a:bodyPr/>
          <a:lstStyle>
            <a:defPPr>
              <a:defRPr lang="ar-SA"/>
            </a:defPPr>
            <a:lvl1pPr marL="0" marR="0" indent="0" algn="r" defTabSz="457200" rtl="1" eaLnBrk="1" fontAlgn="auto" latinLnBrk="0" hangingPunct="0">
              <a:lnSpc>
                <a:spcPct val="100000"/>
              </a:lnSpc>
              <a:spcBef>
                <a:spcPct val="0"/>
              </a:spcBef>
              <a:spcAft>
                <a:spcPct val="0"/>
              </a:spcAft>
              <a:buClrTx/>
              <a:buSzTx/>
              <a:buFontTx/>
              <a:buNone/>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r" rtl="1" fontAlgn="base">
              <a:spcBef>
                <a:spcPct val="0"/>
              </a:spcBef>
              <a:spcAft>
                <a:spcPct val="0"/>
              </a:spcAft>
              <a:buNone/>
              <a:defRPr>
                <a:solidFill>
                  <a:schemeClr val="tx1"/>
                </a:solidFill>
                <a:latin typeface="Times New Roman" pitchFamily="18" charset="0"/>
                <a:ea typeface="Times New Roman" pitchFamily="18" charset="0"/>
              </a:defRPr>
            </a:lvl2pPr>
            <a:lvl3pPr marL="914400" indent="0" algn="r" rtl="1" fontAlgn="base">
              <a:spcBef>
                <a:spcPct val="0"/>
              </a:spcBef>
              <a:spcAft>
                <a:spcPct val="0"/>
              </a:spcAft>
              <a:buNone/>
              <a:defRPr>
                <a:solidFill>
                  <a:schemeClr val="tx1"/>
                </a:solidFill>
                <a:latin typeface="Times New Roman" pitchFamily="18" charset="0"/>
                <a:ea typeface="Times New Roman" pitchFamily="18" charset="0"/>
              </a:defRPr>
            </a:lvl3pPr>
            <a:lvl4pPr marL="1371600" indent="0" algn="r" rtl="1" fontAlgn="base">
              <a:spcBef>
                <a:spcPct val="0"/>
              </a:spcBef>
              <a:spcAft>
                <a:spcPct val="0"/>
              </a:spcAft>
              <a:buNone/>
              <a:defRPr>
                <a:solidFill>
                  <a:schemeClr val="tx1"/>
                </a:solidFill>
                <a:latin typeface="Times New Roman" pitchFamily="18" charset="0"/>
                <a:ea typeface="Times New Roman" pitchFamily="18" charset="0"/>
              </a:defRPr>
            </a:lvl4pPr>
            <a:lvl5pPr marL="1828800" indent="0" algn="r" rtl="1" fontAlgn="base">
              <a:spcBef>
                <a:spcPct val="0"/>
              </a:spcBef>
              <a:spcAft>
                <a:spcPct val="0"/>
              </a:spcAft>
              <a:buNone/>
              <a:defRPr>
                <a:solidFill>
                  <a:schemeClr val="tx1"/>
                </a:solidFill>
                <a:latin typeface="Times New Roman" pitchFamily="18" charset="0"/>
                <a:ea typeface="Times New Roman" pitchFamily="18" charset="0"/>
              </a:defRPr>
            </a:lvl5pPr>
          </a:lstStyle>
          <a:p>
            <a:r>
              <a:rPr lang="he-IL" b="0" i="0">
                <a:latin typeface="Calibri" panose="020F0502020204030204" pitchFamily="34" charset="0"/>
                <a:cs typeface="Calibri" panose="020F0502020204030204" pitchFamily="34" charset="0"/>
              </a:rPr>
              <a:t>שם המצגת  </a:t>
            </a:r>
            <a:r>
              <a:rPr lang="he-IL" sz="1200" b="0" i="0">
                <a:latin typeface="Calibri" panose="020F0502020204030204" pitchFamily="34" charset="0"/>
                <a:cs typeface="Calibri" panose="020F0502020204030204" pitchFamily="34" charset="0"/>
              </a:rPr>
              <a:t>(לשינוי </a:t>
            </a:r>
            <a:r>
              <a:rPr lang="he-IL" sz="1200" b="0" i="0">
                <a:solidFill>
                  <a:schemeClr val="bg1"/>
                </a:solidFill>
                <a:latin typeface="Calibri" panose="020F0502020204030204" pitchFamily="34" charset="0"/>
                <a:ea typeface="Verdana" panose="020B0604030504040204" pitchFamily="34" charset="0"/>
                <a:cs typeface="Calibri" panose="020F0502020204030204" pitchFamily="34" charset="0"/>
              </a:rPr>
              <a:t>לחצו </a:t>
            </a:r>
            <a:r>
              <a:rPr lang="ar-SA" sz="1200" b="0" i="0" err="1">
                <a:solidFill>
                  <a:schemeClr val="bg1"/>
                </a:solidFill>
                <a:latin typeface="Calibri" panose="020F0502020204030204" pitchFamily="34" charset="0"/>
                <a:ea typeface="Verdana" panose="020B0604030504040204" pitchFamily="34" charset="0"/>
                <a:cs typeface="Calibri" panose="020F0502020204030204" pitchFamily="34" charset="0"/>
              </a:rPr>
              <a:t>בלשונית תצוגה &gt; תבנית בסיס לשקופיות</a:t>
            </a:r>
            <a:r>
              <a:rPr lang="he-IL" sz="1200" b="0" i="0">
                <a:solidFill>
                  <a:schemeClr val="bg1"/>
                </a:solidFill>
                <a:latin typeface="Calibri" panose="020F0502020204030204" pitchFamily="34" charset="0"/>
                <a:ea typeface="Verdana" panose="020B0604030504040204" pitchFamily="34" charset="0"/>
                <a:cs typeface="Calibri" panose="020F0502020204030204" pitchFamily="34" charset="0"/>
              </a:rPr>
              <a:t>)</a:t>
            </a:r>
            <a:endParaRPr lang="en-US" sz="1800" b="0" i="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8" name="Slide Number Placeholder 8">
            <a:extLst>
              <a:ext uri="{FF2B5EF4-FFF2-40B4-BE49-F238E27FC236}">
                <a16:creationId xmlns:a16="http://schemas.microsoft.com/office/drawing/2014/main" id="{E5846732-B553-8D42-802A-CEC0C9C8E1C3}"/>
              </a:ext>
            </a:extLst>
          </p:cNvPr>
          <p:cNvSpPr txBox="1"/>
          <p:nvPr userDrawn="1"/>
        </p:nvSpPr>
        <p:spPr>
          <a:xfrm>
            <a:off x="11222449" y="5997968"/>
            <a:ext cx="562183" cy="354391"/>
          </a:xfrm>
          <a:prstGeom prst="rect">
            <a:avLst/>
          </a:prstGeom>
        </p:spPr>
        <p:txBody>
          <a:bodyPr vert="horz" lIns="91440" tIns="45720" rIns="91440" bIns="45720" rtlCol="0" anchor="ctr"/>
          <a:lstStyle>
            <a:defPPr>
              <a:defRPr lang="ar-SA"/>
            </a:defPPr>
            <a:lvl1pPr algn="r" rtl="1" fontAlgn="base">
              <a:spcBef>
                <a:spcPct val="0"/>
              </a:spcBef>
              <a:spcAft>
                <a:spcPct val="0"/>
              </a:spcAft>
              <a:buNone/>
              <a:defRPr lang="en-US" smtClean="0">
                <a:solidFill>
                  <a:schemeClr val="bg1"/>
                </a:solidFill>
                <a:latin typeface="Times New Roman" pitchFamily="18" charset="0"/>
                <a:ea typeface="Times New Roman" pitchFamily="18" charset="0"/>
              </a:defRPr>
            </a:lvl1pPr>
            <a:lvl2pPr marL="457200" indent="0" algn="r" rtl="1" fontAlgn="base">
              <a:spcBef>
                <a:spcPct val="0"/>
              </a:spcBef>
              <a:spcAft>
                <a:spcPct val="0"/>
              </a:spcAft>
              <a:buNone/>
              <a:defRPr>
                <a:solidFill>
                  <a:schemeClr val="tx1"/>
                </a:solidFill>
                <a:latin typeface="Times New Roman" pitchFamily="18" charset="0"/>
                <a:ea typeface="Times New Roman" pitchFamily="18" charset="0"/>
              </a:defRPr>
            </a:lvl2pPr>
            <a:lvl3pPr marL="914400" indent="0" algn="r" rtl="1" fontAlgn="base">
              <a:spcBef>
                <a:spcPct val="0"/>
              </a:spcBef>
              <a:spcAft>
                <a:spcPct val="0"/>
              </a:spcAft>
              <a:buNone/>
              <a:defRPr>
                <a:solidFill>
                  <a:schemeClr val="tx1"/>
                </a:solidFill>
                <a:latin typeface="Times New Roman" pitchFamily="18" charset="0"/>
                <a:ea typeface="Times New Roman" pitchFamily="18" charset="0"/>
              </a:defRPr>
            </a:lvl3pPr>
            <a:lvl4pPr marL="1371600" indent="0" algn="r" rtl="1" fontAlgn="base">
              <a:spcBef>
                <a:spcPct val="0"/>
              </a:spcBef>
              <a:spcAft>
                <a:spcPct val="0"/>
              </a:spcAft>
              <a:buNone/>
              <a:defRPr>
                <a:solidFill>
                  <a:schemeClr val="tx1"/>
                </a:solidFill>
                <a:latin typeface="Times New Roman" pitchFamily="18" charset="0"/>
                <a:ea typeface="Times New Roman" pitchFamily="18" charset="0"/>
              </a:defRPr>
            </a:lvl4pPr>
            <a:lvl5pPr marL="1828800" indent="0" algn="r" rtl="1" fontAlgn="base">
              <a:spcBef>
                <a:spcPct val="0"/>
              </a:spcBef>
              <a:spcAft>
                <a:spcPct val="0"/>
              </a:spcAft>
              <a:buNone/>
              <a:defRPr>
                <a:solidFill>
                  <a:schemeClr val="tx1"/>
                </a:solidFill>
                <a:latin typeface="Times New Roman" pitchFamily="18" charset="0"/>
                <a:ea typeface="Times New Roman" pitchFamily="18" charset="0"/>
              </a:defRPr>
            </a:lvl5pPr>
          </a:lstStyle>
          <a:p>
            <a:fld id="{31A79D02-B3F4-6449-9E41-AAB97E9D88AE}" type="slidenum">
              <a:rPr lang="en-US" b="0" i="0" smtClean="0">
                <a:latin typeface="Calibri" panose="020F0502020204030204" pitchFamily="34" charset="0"/>
                <a:cs typeface="Calibri" panose="020F0502020204030204" pitchFamily="34" charset="0"/>
              </a:rPr>
              <a:t>‹#›</a:t>
            </a:fld>
            <a:endParaRPr lang="en-US" b="0" i="0">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A3597ACA-2416-0347-AF16-B2C630E5D5CA}"/>
              </a:ext>
            </a:extLst>
          </p:cNvPr>
          <p:cNvSpPr/>
          <p:nvPr userDrawn="1"/>
        </p:nvSpPr>
        <p:spPr>
          <a:xfrm>
            <a:off x="0" y="0"/>
            <a:ext cx="12192000" cy="188640"/>
          </a:xfrm>
          <a:prstGeom prst="rect">
            <a:avLst/>
          </a:prstGeom>
          <a:solidFill>
            <a:srgbClr val="26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fontAlgn="base">
              <a:spcBef>
                <a:spcPct val="0"/>
              </a:spcBef>
              <a:spcAft>
                <a:spcPct val="0"/>
              </a:spcAft>
              <a:buNone/>
            </a:pPr>
            <a:endParaRPr lang="en-US"/>
          </a:p>
        </p:txBody>
      </p:sp>
      <p:pic>
        <p:nvPicPr>
          <p:cNvPr id="10" name="Picture 9">
            <a:extLst>
              <a:ext uri="{FF2B5EF4-FFF2-40B4-BE49-F238E27FC236}">
                <a16:creationId xmlns:a16="http://schemas.microsoft.com/office/drawing/2014/main" id="{76EC154B-E495-514C-88A2-BA815450A636}"/>
              </a:ext>
            </a:extLst>
          </p:cNvPr>
          <p:cNvPicPr>
            <a:picLocks noChangeAspect="1"/>
          </p:cNvPicPr>
          <p:nvPr userDrawn="1"/>
        </p:nvPicPr>
        <p:blipFill>
          <a:blip r:embed="rId2"/>
          <a:stretch>
            <a:fillRect/>
          </a:stretch>
        </p:blipFill>
        <p:spPr>
          <a:xfrm>
            <a:off x="330200" y="6093296"/>
            <a:ext cx="2309416" cy="359485"/>
          </a:xfrm>
          <a:prstGeom prst="rect">
            <a:avLst/>
          </a:prstGeom>
        </p:spPr>
      </p:pic>
      <p:sp>
        <p:nvSpPr>
          <p:cNvPr id="12" name="Title 1">
            <a:extLst>
              <a:ext uri="{FF2B5EF4-FFF2-40B4-BE49-F238E27FC236}">
                <a16:creationId xmlns:a16="http://schemas.microsoft.com/office/drawing/2014/main" id="{115B7786-FDBF-CB48-89EA-720E21607204}"/>
              </a:ext>
            </a:extLst>
          </p:cNvPr>
          <p:cNvSpPr>
            <a:spLocks noGrp="1"/>
          </p:cNvSpPr>
          <p:nvPr>
            <p:ph type="title" hasCustomPrompt="1"/>
          </p:nvPr>
        </p:nvSpPr>
        <p:spPr>
          <a:xfrm>
            <a:off x="838200" y="662723"/>
            <a:ext cx="10515600" cy="494167"/>
          </a:xfrm>
          <a:prstGeom prst="rect">
            <a:avLst/>
          </a:prstGeom>
        </p:spPr>
        <p:txBody>
          <a:bodyPr/>
          <a:lstStyle>
            <a:lvl1pPr marL="0" marR="0" indent="0" algn="ctr" defTabSz="914400" rtl="1" eaLnBrk="1" fontAlgn="auto" latinLnBrk="0" hangingPunct="1">
              <a:lnSpc>
                <a:spcPct val="90000"/>
              </a:lnSpc>
              <a:spcBef>
                <a:spcPct val="0"/>
              </a:spcBef>
              <a:spcAft>
                <a:spcPct val="0"/>
              </a:spcAft>
              <a:buClrTx/>
              <a:buSzTx/>
              <a:buFontTx/>
              <a:buNone/>
              <a:defRPr sz="3600" b="1" i="0">
                <a:solidFill>
                  <a:srgbClr val="00B0F0"/>
                </a:solidFill>
                <a:latin typeface="Calibri" panose="020F0502020204030204" pitchFamily="34" charset="0"/>
                <a:cs typeface="Calibri" panose="020F0502020204030204" pitchFamily="34" charset="0"/>
              </a:defRPr>
            </a:lvl1pPr>
          </a:lstStyle>
          <a:p>
            <a:r>
              <a:rPr lang="he-IL"/>
              <a:t>כותרת</a:t>
            </a:r>
            <a:endParaRPr lang="en-US"/>
          </a:p>
        </p:txBody>
      </p:sp>
    </p:spTree>
    <p:extLst>
      <p:ext uri="{BB962C8B-B14F-4D97-AF65-F5344CB8AC3E}">
        <p14:creationId xmlns:p14="http://schemas.microsoft.com/office/powerpoint/2010/main" val="2509334947"/>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9670393"/>
      </p:ext>
    </p:extLst>
  </p:cSld>
  <p:clrMap bg1="lt1" tx1="dk1" bg2="lt2" tx2="dk2" accent1="accent1" accent2="accent2" accent3="accent3" accent4="accent4" accent5="accent5" accent6="accent6" hlink="hlink" folHlink="folHlink"/>
  <p:sldLayoutIdLst>
    <p:sldLayoutId id="2147483717" r:id="rId1"/>
    <p:sldLayoutId id="2147483716" r:id="rId2"/>
    <p:sldLayoutId id="2147483715" r:id="rId3"/>
    <p:sldLayoutId id="2147483718" r:id="rId4"/>
  </p:sldLayoutIdLst>
  <p:transition/>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524B587-01B7-E84A-B996-BF73A43E1F59}"/>
              </a:ext>
            </a:extLst>
          </p:cNvPr>
          <p:cNvSpPr>
            <a:spLocks noGrp="1"/>
          </p:cNvSpPr>
          <p:nvPr>
            <p:ph type="body" sz="quarter" idx="10"/>
          </p:nvPr>
        </p:nvSpPr>
        <p:spPr/>
        <p:txBody>
          <a:bodyPr/>
          <a:lstStyle/>
          <a:p>
            <a:pPr marL="0" marR="0" indent="0" algn="ctr" defTabSz="457200" rtl="1" eaLnBrk="1" fontAlgn="auto" latinLnBrk="0" hangingPunct="0">
              <a:lnSpc>
                <a:spcPct val="100000"/>
              </a:lnSpc>
              <a:spcBef>
                <a:spcPct val="0"/>
              </a:spcBef>
              <a:spcAft>
                <a:spcPct val="0"/>
              </a:spcAft>
              <a:buClrTx/>
              <a:buSzTx/>
              <a:buFontTx/>
              <a:buNone/>
            </a:pPr>
            <a:r>
              <a:rPr lang="he-IL"/>
              <a:t>נימבוס</a:t>
            </a:r>
            <a:endParaRPr lang="en-US"/>
          </a:p>
        </p:txBody>
      </p:sp>
      <p:sp>
        <p:nvSpPr>
          <p:cNvPr id="5" name="Text Placeholder 4">
            <a:extLst>
              <a:ext uri="{FF2B5EF4-FFF2-40B4-BE49-F238E27FC236}">
                <a16:creationId xmlns:a16="http://schemas.microsoft.com/office/drawing/2014/main" id="{2DCE316C-CD4E-834B-9550-B9C12F770F91}"/>
              </a:ext>
            </a:extLst>
          </p:cNvPr>
          <p:cNvSpPr>
            <a:spLocks noGrp="1"/>
          </p:cNvSpPr>
          <p:nvPr>
            <p:ph type="body" sz="quarter" idx="11"/>
          </p:nvPr>
        </p:nvSpPr>
        <p:spPr/>
        <p:txBody>
          <a:bodyPr/>
          <a:lstStyle/>
          <a:p>
            <a:pPr marL="0" marR="0" indent="0" algn="ctr" defTabSz="457200" rtl="1" eaLnBrk="1" fontAlgn="auto" latinLnBrk="0" hangingPunct="0">
              <a:lnSpc>
                <a:spcPct val="100000"/>
              </a:lnSpc>
              <a:spcBef>
                <a:spcPct val="0"/>
              </a:spcBef>
              <a:spcAft>
                <a:spcPct val="0"/>
              </a:spcAft>
              <a:buClrTx/>
              <a:buSzTx/>
              <a:buFontTx/>
              <a:buNone/>
            </a:pPr>
            <a:r>
              <a:rPr lang="he-IL" b="1"/>
              <a:t>סוגיות בינלאומיות</a:t>
            </a:r>
            <a:endParaRPr lang="en-US" b="1"/>
          </a:p>
        </p:txBody>
      </p:sp>
      <p:sp>
        <p:nvSpPr>
          <p:cNvPr id="6" name="Chevron 5">
            <a:extLst>
              <a:ext uri="{FF2B5EF4-FFF2-40B4-BE49-F238E27FC236}">
                <a16:creationId xmlns:a16="http://schemas.microsoft.com/office/drawing/2014/main" id="{2D96A4D7-0F8D-D947-97A6-143DE3281FC8}"/>
              </a:ext>
            </a:extLst>
          </p:cNvPr>
          <p:cNvSpPr/>
          <p:nvPr/>
        </p:nvSpPr>
        <p:spPr>
          <a:xfrm flipH="1">
            <a:off x="9946467" y="2708920"/>
            <a:ext cx="360040" cy="432048"/>
          </a:xfrm>
          <a:prstGeom prst="chevron">
            <a:avLst/>
          </a:prstGeom>
          <a:solidFill>
            <a:srgbClr val="9EE1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hevron 6">
            <a:extLst>
              <a:ext uri="{FF2B5EF4-FFF2-40B4-BE49-F238E27FC236}">
                <a16:creationId xmlns:a16="http://schemas.microsoft.com/office/drawing/2014/main" id="{675B91DE-5171-AF41-8608-D15673BC4355}"/>
              </a:ext>
            </a:extLst>
          </p:cNvPr>
          <p:cNvSpPr/>
          <p:nvPr/>
        </p:nvSpPr>
        <p:spPr>
          <a:xfrm flipH="1">
            <a:off x="10306507" y="2708920"/>
            <a:ext cx="360040" cy="432048"/>
          </a:xfrm>
          <a:prstGeom prst="chevron">
            <a:avLst/>
          </a:prstGeom>
          <a:solidFill>
            <a:srgbClr val="9EE1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hevron 7">
            <a:extLst>
              <a:ext uri="{FF2B5EF4-FFF2-40B4-BE49-F238E27FC236}">
                <a16:creationId xmlns:a16="http://schemas.microsoft.com/office/drawing/2014/main" id="{86B9C6FD-A8A8-974D-9962-DEB6111E338E}"/>
              </a:ext>
            </a:extLst>
          </p:cNvPr>
          <p:cNvSpPr/>
          <p:nvPr/>
        </p:nvSpPr>
        <p:spPr>
          <a:xfrm flipH="1">
            <a:off x="10666547" y="2708920"/>
            <a:ext cx="360040" cy="432048"/>
          </a:xfrm>
          <a:prstGeom prst="chevron">
            <a:avLst/>
          </a:prstGeom>
          <a:solidFill>
            <a:srgbClr val="9EE1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hevron 9">
            <a:extLst>
              <a:ext uri="{FF2B5EF4-FFF2-40B4-BE49-F238E27FC236}">
                <a16:creationId xmlns:a16="http://schemas.microsoft.com/office/drawing/2014/main" id="{583D2A75-9C8B-1D40-B1F5-5B5AAFE630F2}"/>
              </a:ext>
            </a:extLst>
          </p:cNvPr>
          <p:cNvSpPr/>
          <p:nvPr/>
        </p:nvSpPr>
        <p:spPr>
          <a:xfrm flipH="1">
            <a:off x="9192344" y="2708920"/>
            <a:ext cx="360040" cy="432048"/>
          </a:xfrm>
          <a:prstGeom prst="chevron">
            <a:avLst/>
          </a:prstGeom>
          <a:solidFill>
            <a:srgbClr val="9EE1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hevron 10">
            <a:extLst>
              <a:ext uri="{FF2B5EF4-FFF2-40B4-BE49-F238E27FC236}">
                <a16:creationId xmlns:a16="http://schemas.microsoft.com/office/drawing/2014/main" id="{8B1133AE-3BB2-9545-BE08-3DE0FF2237A3}"/>
              </a:ext>
            </a:extLst>
          </p:cNvPr>
          <p:cNvSpPr/>
          <p:nvPr/>
        </p:nvSpPr>
        <p:spPr>
          <a:xfrm flipH="1">
            <a:off x="9580379" y="2708920"/>
            <a:ext cx="360040" cy="432048"/>
          </a:xfrm>
          <a:prstGeom prst="chevron">
            <a:avLst/>
          </a:prstGeom>
          <a:solidFill>
            <a:srgbClr val="9EE1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hevron 11">
            <a:extLst>
              <a:ext uri="{FF2B5EF4-FFF2-40B4-BE49-F238E27FC236}">
                <a16:creationId xmlns:a16="http://schemas.microsoft.com/office/drawing/2014/main" id="{2A6C5CD0-E68E-DF40-BFD0-4C40855DF13A}"/>
              </a:ext>
            </a:extLst>
          </p:cNvPr>
          <p:cNvSpPr/>
          <p:nvPr/>
        </p:nvSpPr>
        <p:spPr>
          <a:xfrm>
            <a:off x="2351584" y="2708920"/>
            <a:ext cx="360040" cy="432048"/>
          </a:xfrm>
          <a:prstGeom prst="chevron">
            <a:avLst/>
          </a:prstGeom>
          <a:solidFill>
            <a:srgbClr val="9EE1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hevron 12">
            <a:extLst>
              <a:ext uri="{FF2B5EF4-FFF2-40B4-BE49-F238E27FC236}">
                <a16:creationId xmlns:a16="http://schemas.microsoft.com/office/drawing/2014/main" id="{3CA949EA-48A9-BD4F-8407-531594D1BF5F}"/>
              </a:ext>
            </a:extLst>
          </p:cNvPr>
          <p:cNvSpPr/>
          <p:nvPr/>
        </p:nvSpPr>
        <p:spPr>
          <a:xfrm>
            <a:off x="2711624" y="2708920"/>
            <a:ext cx="360040" cy="432048"/>
          </a:xfrm>
          <a:prstGeom prst="chevron">
            <a:avLst/>
          </a:prstGeom>
          <a:solidFill>
            <a:srgbClr val="9EE1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hevron 14">
            <a:extLst>
              <a:ext uri="{FF2B5EF4-FFF2-40B4-BE49-F238E27FC236}">
                <a16:creationId xmlns:a16="http://schemas.microsoft.com/office/drawing/2014/main" id="{8A6F0BB6-31A3-484C-971C-C2D3E254953E}"/>
              </a:ext>
            </a:extLst>
          </p:cNvPr>
          <p:cNvSpPr/>
          <p:nvPr/>
        </p:nvSpPr>
        <p:spPr>
          <a:xfrm>
            <a:off x="1237421" y="2708920"/>
            <a:ext cx="360040" cy="432048"/>
          </a:xfrm>
          <a:prstGeom prst="chevron">
            <a:avLst/>
          </a:prstGeom>
          <a:solidFill>
            <a:srgbClr val="9EE1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hevron 15">
            <a:extLst>
              <a:ext uri="{FF2B5EF4-FFF2-40B4-BE49-F238E27FC236}">
                <a16:creationId xmlns:a16="http://schemas.microsoft.com/office/drawing/2014/main" id="{B667B27D-48CF-AD4D-A200-CFEE538A8805}"/>
              </a:ext>
            </a:extLst>
          </p:cNvPr>
          <p:cNvSpPr/>
          <p:nvPr/>
        </p:nvSpPr>
        <p:spPr>
          <a:xfrm>
            <a:off x="1597461" y="2708920"/>
            <a:ext cx="360040" cy="432048"/>
          </a:xfrm>
          <a:prstGeom prst="chevron">
            <a:avLst/>
          </a:prstGeom>
          <a:solidFill>
            <a:srgbClr val="9EE1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Chevron 16">
            <a:extLst>
              <a:ext uri="{FF2B5EF4-FFF2-40B4-BE49-F238E27FC236}">
                <a16:creationId xmlns:a16="http://schemas.microsoft.com/office/drawing/2014/main" id="{19656E01-CB30-7C42-A39C-367DA7F15C39}"/>
              </a:ext>
            </a:extLst>
          </p:cNvPr>
          <p:cNvSpPr/>
          <p:nvPr/>
        </p:nvSpPr>
        <p:spPr>
          <a:xfrm>
            <a:off x="1985496" y="2708920"/>
            <a:ext cx="360040" cy="432048"/>
          </a:xfrm>
          <a:prstGeom prst="chevron">
            <a:avLst/>
          </a:prstGeom>
          <a:solidFill>
            <a:srgbClr val="9EE1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Chevron 17">
            <a:extLst>
              <a:ext uri="{FF2B5EF4-FFF2-40B4-BE49-F238E27FC236}">
                <a16:creationId xmlns:a16="http://schemas.microsoft.com/office/drawing/2014/main" id="{FDF77361-3579-1E4F-9ABD-82E3E73BC25E}"/>
              </a:ext>
            </a:extLst>
          </p:cNvPr>
          <p:cNvSpPr/>
          <p:nvPr/>
        </p:nvSpPr>
        <p:spPr>
          <a:xfrm flipH="1">
            <a:off x="11026587" y="2708920"/>
            <a:ext cx="360040" cy="432048"/>
          </a:xfrm>
          <a:prstGeom prst="chevron">
            <a:avLst/>
          </a:prstGeom>
          <a:solidFill>
            <a:srgbClr val="9EE1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Chevron 18">
            <a:extLst>
              <a:ext uri="{FF2B5EF4-FFF2-40B4-BE49-F238E27FC236}">
                <a16:creationId xmlns:a16="http://schemas.microsoft.com/office/drawing/2014/main" id="{6798B08F-94DB-134F-BAB1-9C8CBB00DED9}"/>
              </a:ext>
            </a:extLst>
          </p:cNvPr>
          <p:cNvSpPr/>
          <p:nvPr/>
        </p:nvSpPr>
        <p:spPr>
          <a:xfrm flipH="1">
            <a:off x="11386627" y="2708920"/>
            <a:ext cx="360040" cy="432048"/>
          </a:xfrm>
          <a:prstGeom prst="chevron">
            <a:avLst/>
          </a:prstGeom>
          <a:solidFill>
            <a:srgbClr val="9EE1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Chevron 19">
            <a:extLst>
              <a:ext uri="{FF2B5EF4-FFF2-40B4-BE49-F238E27FC236}">
                <a16:creationId xmlns:a16="http://schemas.microsoft.com/office/drawing/2014/main" id="{A73CD49D-A0CA-7946-A659-91020AB9D92D}"/>
              </a:ext>
            </a:extLst>
          </p:cNvPr>
          <p:cNvSpPr/>
          <p:nvPr/>
        </p:nvSpPr>
        <p:spPr>
          <a:xfrm flipH="1">
            <a:off x="11746667" y="2708920"/>
            <a:ext cx="360040" cy="432048"/>
          </a:xfrm>
          <a:prstGeom prst="chevron">
            <a:avLst/>
          </a:prstGeom>
          <a:solidFill>
            <a:srgbClr val="9EE1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Chevron 20">
            <a:extLst>
              <a:ext uri="{FF2B5EF4-FFF2-40B4-BE49-F238E27FC236}">
                <a16:creationId xmlns:a16="http://schemas.microsoft.com/office/drawing/2014/main" id="{E80C85C0-9EEA-4141-AE6D-AFC8C6A3D6DE}"/>
              </a:ext>
            </a:extLst>
          </p:cNvPr>
          <p:cNvSpPr/>
          <p:nvPr/>
        </p:nvSpPr>
        <p:spPr>
          <a:xfrm>
            <a:off x="75117" y="2708920"/>
            <a:ext cx="360040" cy="432048"/>
          </a:xfrm>
          <a:prstGeom prst="chevron">
            <a:avLst/>
          </a:prstGeom>
          <a:solidFill>
            <a:srgbClr val="9EE1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hevron 21">
            <a:extLst>
              <a:ext uri="{FF2B5EF4-FFF2-40B4-BE49-F238E27FC236}">
                <a16:creationId xmlns:a16="http://schemas.microsoft.com/office/drawing/2014/main" id="{759DB714-D58C-AF41-95C7-8DD13F289629}"/>
              </a:ext>
            </a:extLst>
          </p:cNvPr>
          <p:cNvSpPr/>
          <p:nvPr/>
        </p:nvSpPr>
        <p:spPr>
          <a:xfrm>
            <a:off x="435157" y="2708920"/>
            <a:ext cx="360040" cy="432048"/>
          </a:xfrm>
          <a:prstGeom prst="chevron">
            <a:avLst/>
          </a:prstGeom>
          <a:solidFill>
            <a:srgbClr val="9EE1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Chevron 22">
            <a:extLst>
              <a:ext uri="{FF2B5EF4-FFF2-40B4-BE49-F238E27FC236}">
                <a16:creationId xmlns:a16="http://schemas.microsoft.com/office/drawing/2014/main" id="{20EB6CC5-55AC-3943-81DB-E3A4031DF29E}"/>
              </a:ext>
            </a:extLst>
          </p:cNvPr>
          <p:cNvSpPr/>
          <p:nvPr/>
        </p:nvSpPr>
        <p:spPr>
          <a:xfrm>
            <a:off x="823192" y="2708920"/>
            <a:ext cx="360040" cy="432048"/>
          </a:xfrm>
          <a:prstGeom prst="chevron">
            <a:avLst/>
          </a:prstGeom>
          <a:solidFill>
            <a:srgbClr val="9EE1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9353567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464037C-5EE9-A141-90B2-71AEC167B0DD}"/>
              </a:ext>
            </a:extLst>
          </p:cNvPr>
          <p:cNvSpPr>
            <a:spLocks noGrp="1"/>
          </p:cNvSpPr>
          <p:nvPr>
            <p:ph type="body" sz="quarter" idx="10"/>
          </p:nvPr>
        </p:nvSpPr>
        <p:spPr>
          <a:xfrm>
            <a:off x="1127448" y="2139975"/>
            <a:ext cx="10225211" cy="1574904"/>
          </a:xfrm>
        </p:spPr>
        <p:txBody>
          <a:bodyPr/>
          <a:lstStyle/>
          <a:p>
            <a:pPr lvl="0"/>
            <a:r>
              <a:rPr lang="he-IL" sz="2000"/>
              <a:t>המדינה שבה רשומה החברה של הספק (לפי ה-</a:t>
            </a:r>
            <a:r>
              <a:rPr lang="en-US" sz="2000"/>
              <a:t>RFI </a:t>
            </a:r>
            <a:r>
              <a:rPr lang="he-IL" sz="2000"/>
              <a:t> אין חובה לספקים להקים חברה בישראל אלא בנסיבות ספציפיות ומצומצמות); </a:t>
            </a:r>
          </a:p>
          <a:p>
            <a:pPr lvl="0"/>
            <a:r>
              <a:rPr lang="he-IL" sz="2000"/>
              <a:t>המדינה שבה נמצאים השרתים של הספק (לאחסון או עיבוד);</a:t>
            </a:r>
          </a:p>
          <a:p>
            <a:pPr lvl="0"/>
            <a:r>
              <a:rPr lang="he-IL" sz="2000"/>
              <a:t>המדינות שבהן רשומים ספקי המשנה של הספק; </a:t>
            </a:r>
          </a:p>
          <a:p>
            <a:pPr lvl="0"/>
            <a:r>
              <a:rPr lang="he-IL" sz="2000"/>
              <a:t>המדינות שבהן נמצאים השרתים של ספקי המשנה של הספק.</a:t>
            </a:r>
          </a:p>
        </p:txBody>
      </p:sp>
      <p:sp>
        <p:nvSpPr>
          <p:cNvPr id="13" name="Title 12">
            <a:extLst>
              <a:ext uri="{FF2B5EF4-FFF2-40B4-BE49-F238E27FC236}">
                <a16:creationId xmlns:a16="http://schemas.microsoft.com/office/drawing/2014/main" id="{69258AA8-08C6-144D-9BE5-2DFDA223C1D2}"/>
              </a:ext>
            </a:extLst>
          </p:cNvPr>
          <p:cNvSpPr>
            <a:spLocks noGrp="1"/>
          </p:cNvSpPr>
          <p:nvPr>
            <p:ph type="title"/>
          </p:nvPr>
        </p:nvSpPr>
        <p:spPr>
          <a:xfrm>
            <a:off x="911349" y="692696"/>
            <a:ext cx="10225211" cy="578547"/>
          </a:xfrm>
        </p:spPr>
        <p:txBody>
          <a:bodyPr/>
          <a:lstStyle/>
          <a:p>
            <a:pPr algn="ctr"/>
            <a:r>
              <a:rPr lang="he-IL"/>
              <a:t>נגישות למידע הישראלי שנמצא אצל ספק רובד 5</a:t>
            </a:r>
          </a:p>
        </p:txBody>
      </p:sp>
      <p:sp>
        <p:nvSpPr>
          <p:cNvPr id="4" name="Text Placeholder 5">
            <a:extLst>
              <a:ext uri="{FF2B5EF4-FFF2-40B4-BE49-F238E27FC236}">
                <a16:creationId xmlns:a16="http://schemas.microsoft.com/office/drawing/2014/main" id="{4166CC2E-65D9-4DAD-819C-0B0564443AE9}"/>
              </a:ext>
            </a:extLst>
          </p:cNvPr>
          <p:cNvSpPr txBox="1"/>
          <p:nvPr/>
        </p:nvSpPr>
        <p:spPr>
          <a:xfrm>
            <a:off x="1271464" y="1271243"/>
            <a:ext cx="10441310" cy="1077637"/>
          </a:xfrm>
          <a:prstGeom prst="rect">
            <a:avLst/>
          </a:prstGeom>
        </p:spPr>
        <p:txBody>
          <a:bodyPr/>
          <a:lstStyle>
            <a:lvl1pPr marL="285750" indent="-285750" algn="r" defTabSz="914400" rtl="1" eaLnBrk="1" fontAlgn="base" latinLnBrk="0" hangingPunct="1">
              <a:lnSpc>
                <a:spcPct val="150000"/>
              </a:lnSpc>
              <a:spcBef>
                <a:spcPct val="0"/>
              </a:spcBef>
              <a:spcAft>
                <a:spcPct val="0"/>
              </a:spcAft>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e-IL" sz="2000" b="1"/>
              <a:t>האם הסיכון של נגישות למידע הישראלי שונה בין ספקי רובד 5 בהתאם למאפיינים הבאים:</a:t>
            </a:r>
            <a:endParaRPr lang="en-US" sz="2000" b="1"/>
          </a:p>
        </p:txBody>
      </p:sp>
    </p:spTree>
    <p:extLst>
      <p:ext uri="{BB962C8B-B14F-4D97-AF65-F5344CB8AC3E}">
        <p14:creationId xmlns:p14="http://schemas.microsoft.com/office/powerpoint/2010/main" val="579550824"/>
      </p:ext>
    </p:extLst>
  </p:cSld>
  <p:clrMapOvr>
    <a:masterClrMapping/>
  </p:clrMapOvr>
  <p:transition spd="slow">
    <p:push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464037C-5EE9-A141-90B2-71AEC167B0DD}"/>
              </a:ext>
            </a:extLst>
          </p:cNvPr>
          <p:cNvSpPr>
            <a:spLocks noGrp="1"/>
          </p:cNvSpPr>
          <p:nvPr>
            <p:ph type="body" sz="quarter" idx="10"/>
          </p:nvPr>
        </p:nvSpPr>
        <p:spPr>
          <a:xfrm>
            <a:off x="1127448" y="2641548"/>
            <a:ext cx="10225211" cy="1574904"/>
          </a:xfrm>
        </p:spPr>
        <p:txBody>
          <a:bodyPr/>
          <a:lstStyle/>
          <a:p>
            <a:pPr lvl="0"/>
            <a:r>
              <a:rPr lang="he-IL" sz="2000"/>
              <a:t>האם בנסיבות אלה אפשר להסתפק במנגנונים שהצעת במייל הקודם לגבי ספקיות הענן (ומופיעים היום במכרז בסעיפים 3.14.3 ו-4.10)? </a:t>
            </a:r>
          </a:p>
          <a:p>
            <a:pPr lvl="0"/>
            <a:r>
              <a:rPr lang="he-IL" sz="2000"/>
              <a:t>האם יש מנגנונים נוספים שאפשר לקבוע לגבי ספקי רובד 5?</a:t>
            </a:r>
          </a:p>
        </p:txBody>
      </p:sp>
      <p:sp>
        <p:nvSpPr>
          <p:cNvPr id="13" name="Title 12">
            <a:extLst>
              <a:ext uri="{FF2B5EF4-FFF2-40B4-BE49-F238E27FC236}">
                <a16:creationId xmlns:a16="http://schemas.microsoft.com/office/drawing/2014/main" id="{69258AA8-08C6-144D-9BE5-2DFDA223C1D2}"/>
              </a:ext>
            </a:extLst>
          </p:cNvPr>
          <p:cNvSpPr>
            <a:spLocks noGrp="1"/>
          </p:cNvSpPr>
          <p:nvPr>
            <p:ph type="title"/>
          </p:nvPr>
        </p:nvSpPr>
        <p:spPr>
          <a:xfrm>
            <a:off x="911349" y="692696"/>
            <a:ext cx="10225211" cy="578547"/>
          </a:xfrm>
        </p:spPr>
        <p:txBody>
          <a:bodyPr/>
          <a:lstStyle/>
          <a:p>
            <a:pPr algn="ctr"/>
            <a:r>
              <a:rPr lang="he-IL"/>
              <a:t>היכולת של ספקי רובד 5 להתנגד לצווים</a:t>
            </a:r>
          </a:p>
        </p:txBody>
      </p:sp>
      <p:sp>
        <p:nvSpPr>
          <p:cNvPr id="4" name="Text Placeholder 5">
            <a:extLst>
              <a:ext uri="{FF2B5EF4-FFF2-40B4-BE49-F238E27FC236}">
                <a16:creationId xmlns:a16="http://schemas.microsoft.com/office/drawing/2014/main" id="{4166CC2E-65D9-4DAD-819C-0B0564443AE9}"/>
              </a:ext>
            </a:extLst>
          </p:cNvPr>
          <p:cNvSpPr txBox="1"/>
          <p:nvPr/>
        </p:nvSpPr>
        <p:spPr>
          <a:xfrm>
            <a:off x="1271464" y="1271243"/>
            <a:ext cx="10441310" cy="1077637"/>
          </a:xfrm>
          <a:prstGeom prst="rect">
            <a:avLst/>
          </a:prstGeom>
        </p:spPr>
        <p:txBody>
          <a:bodyPr/>
          <a:lstStyle>
            <a:lvl1pPr marL="285750" indent="-285750" algn="r" defTabSz="914400" rtl="1" eaLnBrk="1" fontAlgn="base" latinLnBrk="0" hangingPunct="1">
              <a:lnSpc>
                <a:spcPct val="150000"/>
              </a:lnSpc>
              <a:spcBef>
                <a:spcPct val="0"/>
              </a:spcBef>
              <a:spcAft>
                <a:spcPct val="0"/>
              </a:spcAft>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e-IL" sz="2000" b="1"/>
              <a:t>ספקי רובד 5 הן ברובן חברות קטנות עם יכולת התנגדות כלפי רשויות אכיפה הרבה יותר קטנה ומשאבים הרבה יותר מוגבלים מאשר ספקי הענן.</a:t>
            </a:r>
            <a:endParaRPr lang="en-US" sz="2000" b="1"/>
          </a:p>
        </p:txBody>
      </p:sp>
    </p:spTree>
    <p:extLst>
      <p:ext uri="{BB962C8B-B14F-4D97-AF65-F5344CB8AC3E}">
        <p14:creationId xmlns:p14="http://schemas.microsoft.com/office/powerpoint/2010/main" val="2928872195"/>
      </p:ext>
    </p:extLst>
  </p:cSld>
  <p:clrMapOvr>
    <a:masterClrMapping/>
  </p:clrMapOvr>
  <p:transition spd="slow">
    <p:push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464037C-5EE9-A141-90B2-71AEC167B0DD}"/>
              </a:ext>
            </a:extLst>
          </p:cNvPr>
          <p:cNvSpPr>
            <a:spLocks noGrp="1"/>
          </p:cNvSpPr>
          <p:nvPr>
            <p:ph type="body" sz="quarter" idx="10"/>
          </p:nvPr>
        </p:nvSpPr>
        <p:spPr>
          <a:xfrm>
            <a:off x="1127448" y="2934217"/>
            <a:ext cx="10225211" cy="1574904"/>
          </a:xfrm>
        </p:spPr>
        <p:txBody>
          <a:bodyPr/>
          <a:lstStyle/>
          <a:p>
            <a:pPr lvl="0"/>
            <a:r>
              <a:rPr lang="he-IL" sz="2000"/>
              <a:t>האם מישהו במחלקה הבינלאומית יכול לסקור בפנינו מה המשמעות של אותם חוקים, מה היחס בינם לבין ה-</a:t>
            </a:r>
            <a:r>
              <a:rPr lang="en-US" sz="2000"/>
              <a:t>cloud act </a:t>
            </a:r>
            <a:r>
              <a:rPr lang="he-IL" sz="2000"/>
              <a:t>, ומה הסיכון למידע הישראלי מכוח אותם חוקים?</a:t>
            </a:r>
          </a:p>
        </p:txBody>
      </p:sp>
      <p:sp>
        <p:nvSpPr>
          <p:cNvPr id="13" name="Title 12">
            <a:extLst>
              <a:ext uri="{FF2B5EF4-FFF2-40B4-BE49-F238E27FC236}">
                <a16:creationId xmlns:a16="http://schemas.microsoft.com/office/drawing/2014/main" id="{69258AA8-08C6-144D-9BE5-2DFDA223C1D2}"/>
              </a:ext>
            </a:extLst>
          </p:cNvPr>
          <p:cNvSpPr>
            <a:spLocks noGrp="1"/>
          </p:cNvSpPr>
          <p:nvPr>
            <p:ph type="title"/>
          </p:nvPr>
        </p:nvSpPr>
        <p:spPr>
          <a:xfrm>
            <a:off x="911349" y="692696"/>
            <a:ext cx="10225211" cy="578547"/>
          </a:xfrm>
        </p:spPr>
        <p:txBody>
          <a:bodyPr/>
          <a:lstStyle/>
          <a:p>
            <a:pPr algn="ctr"/>
            <a:r>
              <a:rPr lang="he-IL"/>
              <a:t>חוקים נוספים מלבד חוק הענן האמריקאי</a:t>
            </a:r>
          </a:p>
        </p:txBody>
      </p:sp>
      <p:sp>
        <p:nvSpPr>
          <p:cNvPr id="4" name="Text Placeholder 5">
            <a:extLst>
              <a:ext uri="{FF2B5EF4-FFF2-40B4-BE49-F238E27FC236}">
                <a16:creationId xmlns:a16="http://schemas.microsoft.com/office/drawing/2014/main" id="{4166CC2E-65D9-4DAD-819C-0B0564443AE9}"/>
              </a:ext>
            </a:extLst>
          </p:cNvPr>
          <p:cNvSpPr txBox="1"/>
          <p:nvPr/>
        </p:nvSpPr>
        <p:spPr>
          <a:xfrm>
            <a:off x="1271464" y="1271243"/>
            <a:ext cx="10441310" cy="1077637"/>
          </a:xfrm>
          <a:prstGeom prst="rect">
            <a:avLst/>
          </a:prstGeom>
        </p:spPr>
        <p:txBody>
          <a:bodyPr/>
          <a:lstStyle>
            <a:lvl1pPr marL="285750" indent="-285750" algn="r" defTabSz="914400" rtl="1" eaLnBrk="1" fontAlgn="base" latinLnBrk="0" hangingPunct="1">
              <a:lnSpc>
                <a:spcPct val="150000"/>
              </a:lnSpc>
              <a:spcBef>
                <a:spcPct val="0"/>
              </a:spcBef>
              <a:spcAft>
                <a:spcPct val="0"/>
              </a:spcAft>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e-IL" sz="2000" b="1"/>
              <a:t>במסמכים שגוגל העבירו לנו הם הזכירו חוקים אמריקאים נוספים שנוגעים לאפשרות של גישת ממשלות זרות למידע של לקוחות ספק הענן. מלבד ה-</a:t>
            </a:r>
            <a:r>
              <a:rPr lang="en-US" sz="2000" b="1"/>
              <a:t>Cloud Act </a:t>
            </a:r>
            <a:r>
              <a:rPr lang="he-IL" sz="2000" b="1"/>
              <a:t>הם הזכירו גם את החוקים הבאים: </a:t>
            </a:r>
            <a:r>
              <a:rPr lang="en-US" sz="2000" b="1"/>
              <a:t>Electronic Communications Privacy Act, Foreign Intelligence Surveillance Act, Executive Order 12333. </a:t>
            </a:r>
          </a:p>
        </p:txBody>
      </p:sp>
    </p:spTree>
    <p:extLst>
      <p:ext uri="{BB962C8B-B14F-4D97-AF65-F5344CB8AC3E}">
        <p14:creationId xmlns:p14="http://schemas.microsoft.com/office/powerpoint/2010/main" val="2706270993"/>
      </p:ext>
    </p:extLst>
  </p:cSld>
  <p:clrMapOvr>
    <a:masterClrMapping/>
  </p:clrMapOvr>
  <p:transition spd="slow">
    <p:push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464037C-5EE9-A141-90B2-71AEC167B0DD}"/>
              </a:ext>
            </a:extLst>
          </p:cNvPr>
          <p:cNvSpPr>
            <a:spLocks noGrp="1"/>
          </p:cNvSpPr>
          <p:nvPr>
            <p:ph type="body" sz="quarter" idx="10"/>
          </p:nvPr>
        </p:nvSpPr>
        <p:spPr>
          <a:xfrm>
            <a:off x="1127448" y="3075750"/>
            <a:ext cx="10225211" cy="2511007"/>
          </a:xfrm>
        </p:spPr>
        <p:txBody>
          <a:bodyPr/>
          <a:lstStyle/>
          <a:p>
            <a:pPr lvl="0"/>
            <a:r>
              <a:rPr lang="he-IL" sz="2000"/>
              <a:t>אנחנו יודעים על הפסיקה הזו ויישומה דברים נוספים? האם אכן גוגל לא נענית לצווים מינהליים? האם זה נכון לגבי גם לגבי </a:t>
            </a:r>
            <a:r>
              <a:rPr lang="en-US" sz="2000"/>
              <a:t>Meta Date</a:t>
            </a:r>
            <a:r>
              <a:rPr lang="he-IL" sz="2000"/>
              <a:t> וגם לגבי </a:t>
            </a:r>
            <a:r>
              <a:rPr lang="en-US" sz="2000"/>
              <a:t>DATA</a:t>
            </a:r>
            <a:r>
              <a:rPr lang="he-IL" sz="2000"/>
              <a:t>?</a:t>
            </a:r>
          </a:p>
          <a:p>
            <a:pPr lvl="0"/>
            <a:r>
              <a:rPr lang="he-IL" sz="2000"/>
              <a:t>האם זה המשיך והגיע לבית המשפט העליון בארה"ב לאחר מכן? </a:t>
            </a:r>
          </a:p>
          <a:p>
            <a:pPr lvl="0"/>
            <a:r>
              <a:rPr lang="he-IL" sz="2000"/>
              <a:t>האם חוק הענן האמריקאי למעשה ביטל את הפסיקה הזו? </a:t>
            </a:r>
          </a:p>
          <a:p>
            <a:pPr lvl="0"/>
            <a:r>
              <a:rPr lang="he-IL" sz="2000"/>
              <a:t>האם פסיקה כאמור חלה על בקשות של ממשלות אירופאיות? </a:t>
            </a:r>
          </a:p>
          <a:p>
            <a:pPr lvl="0"/>
            <a:r>
              <a:rPr lang="he-IL" sz="2000"/>
              <a:t>האם אנחנו יודעים שזה אכן נאכף וספקיות הטכנולוגיה אכן מסרבות לצווים מינהליים?</a:t>
            </a:r>
          </a:p>
        </p:txBody>
      </p:sp>
      <p:sp>
        <p:nvSpPr>
          <p:cNvPr id="13" name="Title 12">
            <a:extLst>
              <a:ext uri="{FF2B5EF4-FFF2-40B4-BE49-F238E27FC236}">
                <a16:creationId xmlns:a16="http://schemas.microsoft.com/office/drawing/2014/main" id="{69258AA8-08C6-144D-9BE5-2DFDA223C1D2}"/>
              </a:ext>
            </a:extLst>
          </p:cNvPr>
          <p:cNvSpPr>
            <a:spLocks noGrp="1"/>
          </p:cNvSpPr>
          <p:nvPr>
            <p:ph type="title"/>
          </p:nvPr>
        </p:nvSpPr>
        <p:spPr>
          <a:xfrm>
            <a:off x="911349" y="692696"/>
            <a:ext cx="10225211" cy="578547"/>
          </a:xfrm>
        </p:spPr>
        <p:txBody>
          <a:bodyPr/>
          <a:lstStyle/>
          <a:p>
            <a:pPr algn="ctr"/>
            <a:r>
              <a:rPr lang="he-IL"/>
              <a:t>הפסיקה בעניין </a:t>
            </a:r>
            <a:r>
              <a:rPr lang="en-US" err="1"/>
              <a:t>Warshak </a:t>
            </a:r>
            <a:endParaRPr lang="he-IL"/>
          </a:p>
        </p:txBody>
      </p:sp>
      <p:sp>
        <p:nvSpPr>
          <p:cNvPr id="4" name="Text Placeholder 5">
            <a:extLst>
              <a:ext uri="{FF2B5EF4-FFF2-40B4-BE49-F238E27FC236}">
                <a16:creationId xmlns:a16="http://schemas.microsoft.com/office/drawing/2014/main" id="{4166CC2E-65D9-4DAD-819C-0B0564443AE9}"/>
              </a:ext>
            </a:extLst>
          </p:cNvPr>
          <p:cNvSpPr txBox="1"/>
          <p:nvPr/>
        </p:nvSpPr>
        <p:spPr>
          <a:xfrm>
            <a:off x="1271464" y="1271243"/>
            <a:ext cx="10441310" cy="1077637"/>
          </a:xfrm>
          <a:prstGeom prst="rect">
            <a:avLst/>
          </a:prstGeom>
        </p:spPr>
        <p:txBody>
          <a:bodyPr/>
          <a:lstStyle>
            <a:lvl1pPr marL="285750" indent="-285750" algn="r" defTabSz="914400" rtl="1" eaLnBrk="1" fontAlgn="base" latinLnBrk="0" hangingPunct="1">
              <a:lnSpc>
                <a:spcPct val="150000"/>
              </a:lnSpc>
              <a:spcBef>
                <a:spcPct val="0"/>
              </a:spcBef>
              <a:spcAft>
                <a:spcPct val="0"/>
              </a:spcAft>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e-IL" sz="2000" b="1"/>
              <a:t>ה</a:t>
            </a:r>
            <a:r>
              <a:rPr lang="en-US" sz="2000" b="1"/>
              <a:t>Director for Law Enforcement and Information security </a:t>
            </a:r>
            <a:r>
              <a:rPr lang="he-IL" sz="2000" b="1"/>
              <a:t> של גוגל</a:t>
            </a:r>
            <a:r>
              <a:rPr lang="en-US" sz="2000" b="1"/>
              <a:t>Richard Salgado</a:t>
            </a:r>
            <a:r>
              <a:rPr lang="he-IL" sz="2000" b="1"/>
              <a:t>, העיד בפני ועדה בסנאט ביום 16.9.2015 (עברו קצת מים בירדן מאז) אגב הדיונים לתיקון ה- </a:t>
            </a:r>
            <a:r>
              <a:rPr lang="en-US" sz="2000" b="1"/>
              <a:t>Electronic Communications Privacy Act</a:t>
            </a:r>
            <a:r>
              <a:rPr lang="he-IL" sz="2000" b="1"/>
              <a:t>. </a:t>
            </a:r>
            <a:r>
              <a:rPr lang="en-US" sz="2000" b="1"/>
              <a:t> </a:t>
            </a:r>
            <a:r>
              <a:rPr lang="he-IL" sz="2000" b="1"/>
              <a:t>אחד הדברים שהוא אמר שלפי הפסיקה בעניין </a:t>
            </a:r>
            <a:r>
              <a:rPr lang="en-US" sz="2000" b="1" err="1"/>
              <a:t>Warshak </a:t>
            </a:r>
            <a:r>
              <a:rPr lang="he-IL" sz="2000" b="1"/>
              <a:t> גוגל לא נענית לצווים מינהליים אלא רק לצווים שיפוטיים. </a:t>
            </a:r>
            <a:endParaRPr lang="en-US" sz="2000" b="1"/>
          </a:p>
        </p:txBody>
      </p:sp>
    </p:spTree>
    <p:extLst>
      <p:ext uri="{BB962C8B-B14F-4D97-AF65-F5344CB8AC3E}">
        <p14:creationId xmlns:p14="http://schemas.microsoft.com/office/powerpoint/2010/main" val="581297354"/>
      </p:ext>
    </p:extLst>
  </p:cSld>
  <p:clrMapOvr>
    <a:masterClrMapping/>
  </p:clrMapOvr>
  <p:transition spd="slow">
    <p:push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464037C-5EE9-A141-90B2-71AEC167B0DD}"/>
              </a:ext>
            </a:extLst>
          </p:cNvPr>
          <p:cNvSpPr>
            <a:spLocks noGrp="1"/>
          </p:cNvSpPr>
          <p:nvPr>
            <p:ph type="body" sz="quarter" idx="10"/>
          </p:nvPr>
        </p:nvSpPr>
        <p:spPr>
          <a:xfrm>
            <a:off x="1127448" y="3429000"/>
            <a:ext cx="10225211" cy="2335624"/>
          </a:xfrm>
        </p:spPr>
        <p:txBody>
          <a:bodyPr/>
          <a:lstStyle/>
          <a:p>
            <a:pPr lvl="0"/>
            <a:r>
              <a:rPr lang="he-IL" sz="2000"/>
              <a:t>נשמח להבין יותר מהן הנסיבות שיכולות להוביל לביטול בקשה של רשות ביטחון כאמור, שכן גוגל מצהירה שהם בודקים תנאים מסוימים לפני היענות לבקשה. בפרט האם יש משהו שאנחנו יכולים לעשות כדי לצמצם את הסיכוי שצווים כאלה יתקבלו.</a:t>
            </a:r>
          </a:p>
        </p:txBody>
      </p:sp>
      <p:sp>
        <p:nvSpPr>
          <p:cNvPr id="13" name="Title 12">
            <a:extLst>
              <a:ext uri="{FF2B5EF4-FFF2-40B4-BE49-F238E27FC236}">
                <a16:creationId xmlns:a16="http://schemas.microsoft.com/office/drawing/2014/main" id="{69258AA8-08C6-144D-9BE5-2DFDA223C1D2}"/>
              </a:ext>
            </a:extLst>
          </p:cNvPr>
          <p:cNvSpPr>
            <a:spLocks noGrp="1"/>
          </p:cNvSpPr>
          <p:nvPr>
            <p:ph type="title"/>
          </p:nvPr>
        </p:nvSpPr>
        <p:spPr>
          <a:xfrm>
            <a:off x="911349" y="692696"/>
            <a:ext cx="10225211" cy="578547"/>
          </a:xfrm>
        </p:spPr>
        <p:txBody>
          <a:bodyPr/>
          <a:lstStyle/>
          <a:p>
            <a:pPr algn="ctr"/>
            <a:r>
              <a:rPr lang="he-IL"/>
              <a:t>התנאים למסירת מידע מספק הענן</a:t>
            </a:r>
          </a:p>
        </p:txBody>
      </p:sp>
      <p:sp>
        <p:nvSpPr>
          <p:cNvPr id="4" name="Text Placeholder 5">
            <a:extLst>
              <a:ext uri="{FF2B5EF4-FFF2-40B4-BE49-F238E27FC236}">
                <a16:creationId xmlns:a16="http://schemas.microsoft.com/office/drawing/2014/main" id="{4166CC2E-65D9-4DAD-819C-0B0564443AE9}"/>
              </a:ext>
            </a:extLst>
          </p:cNvPr>
          <p:cNvSpPr txBox="1"/>
          <p:nvPr/>
        </p:nvSpPr>
        <p:spPr>
          <a:xfrm>
            <a:off x="1271464" y="1271243"/>
            <a:ext cx="10441310" cy="1077637"/>
          </a:xfrm>
          <a:prstGeom prst="rect">
            <a:avLst/>
          </a:prstGeom>
        </p:spPr>
        <p:txBody>
          <a:bodyPr/>
          <a:lstStyle>
            <a:lvl1pPr marL="285750" indent="-285750" algn="r" defTabSz="914400" rtl="1" eaLnBrk="1" fontAlgn="base" latinLnBrk="0" hangingPunct="1">
              <a:lnSpc>
                <a:spcPct val="150000"/>
              </a:lnSpc>
              <a:spcBef>
                <a:spcPct val="0"/>
              </a:spcBef>
              <a:spcAft>
                <a:spcPct val="0"/>
              </a:spcAft>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e-IL" sz="2000" b="1"/>
              <a:t>בעמ' 6 במסמך פנימי של גוגל שעוסק בנושא של "</a:t>
            </a:r>
            <a:r>
              <a:rPr lang="en-US" sz="2000" b="1"/>
              <a:t>Government requests for cloud customer data</a:t>
            </a:r>
            <a:r>
              <a:rPr lang="he-IL" sz="2000" b="1"/>
              <a:t>" הם מציגים תרשים זרימה של טיפול בבקשה למסירת מידע שהגיע לגוגל על ידי סוכנות אמריקאית. אחד הדברים שהם אומרים שם הוא: " </a:t>
            </a:r>
            <a:r>
              <a:rPr lang="en-US" sz="2000" b="1"/>
              <a:t>Google reviews legal process to determine that it satisfies legal requirements</a:t>
            </a:r>
            <a:r>
              <a:rPr lang="he-IL" sz="2000" b="1"/>
              <a:t>".</a:t>
            </a:r>
            <a:endParaRPr lang="en-US" sz="2000" b="1"/>
          </a:p>
        </p:txBody>
      </p:sp>
    </p:spTree>
    <p:extLst>
      <p:ext uri="{BB962C8B-B14F-4D97-AF65-F5344CB8AC3E}">
        <p14:creationId xmlns:p14="http://schemas.microsoft.com/office/powerpoint/2010/main" val="2136829954"/>
      </p:ext>
    </p:extLst>
  </p:cSld>
  <p:clrMapOvr>
    <a:masterClrMapping/>
  </p:clrMapOvr>
  <p:transition spd="slow">
    <p:push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464037C-5EE9-A141-90B2-71AEC167B0DD}"/>
              </a:ext>
            </a:extLst>
          </p:cNvPr>
          <p:cNvSpPr>
            <a:spLocks noGrp="1"/>
          </p:cNvSpPr>
          <p:nvPr>
            <p:ph type="body" sz="quarter" idx="10"/>
          </p:nvPr>
        </p:nvSpPr>
        <p:spPr>
          <a:xfrm>
            <a:off x="983394" y="1628800"/>
            <a:ext cx="10225211" cy="2335624"/>
          </a:xfrm>
        </p:spPr>
        <p:txBody>
          <a:bodyPr/>
          <a:lstStyle/>
          <a:p>
            <a:pPr lvl="0"/>
            <a:r>
              <a:rPr lang="he-IL" sz="2000"/>
              <a:t>האם ה-</a:t>
            </a:r>
            <a:r>
              <a:rPr lang="en-US" sz="2000"/>
              <a:t>GDPR</a:t>
            </a:r>
            <a:r>
              <a:rPr lang="he-IL" sz="2000"/>
              <a:t> וספציפית ה-</a:t>
            </a:r>
            <a:r>
              <a:rPr lang="en-US" sz="2000"/>
              <a:t>SCC </a:t>
            </a:r>
            <a:r>
              <a:rPr lang="he-IL" sz="2000"/>
              <a:t> לאחר הפסיקה בשרמס 2 יכולה לסייע לנו בצמצום הנגישות של ממשלת ארה"ב למידע הממשלתי של ישראל בענן? לכאורה, הפסיקה מטילה מגבלות על העברת מידע לארה"ב. כך למשל, במסמך של גוגל בנושא " </a:t>
            </a:r>
            <a:r>
              <a:rPr lang="en-US" sz="2000"/>
              <a:t>Safeguards for international data transfers with Google Cloud" </a:t>
            </a:r>
            <a:r>
              <a:rPr lang="he-IL" sz="2000"/>
              <a:t>נכתב כי עורכי דין של גוגל בודקים שהדרישה היא חוקית ומידתית, ובכלל זה יבקשו לראות שהדרישה עומדת ב</a:t>
            </a:r>
            <a:r>
              <a:rPr lang="en-US" sz="2000"/>
              <a:t>SCC </a:t>
            </a:r>
            <a:r>
              <a:rPr lang="he-IL" sz="2000"/>
              <a:t>ואם היא רחבה מידיי</a:t>
            </a:r>
          </a:p>
        </p:txBody>
      </p:sp>
      <p:sp>
        <p:nvSpPr>
          <p:cNvPr id="13" name="Title 12">
            <a:extLst>
              <a:ext uri="{FF2B5EF4-FFF2-40B4-BE49-F238E27FC236}">
                <a16:creationId xmlns:a16="http://schemas.microsoft.com/office/drawing/2014/main" id="{69258AA8-08C6-144D-9BE5-2DFDA223C1D2}"/>
              </a:ext>
            </a:extLst>
          </p:cNvPr>
          <p:cNvSpPr>
            <a:spLocks noGrp="1"/>
          </p:cNvSpPr>
          <p:nvPr>
            <p:ph type="title"/>
          </p:nvPr>
        </p:nvSpPr>
        <p:spPr>
          <a:xfrm>
            <a:off x="911349" y="692696"/>
            <a:ext cx="10225211" cy="578547"/>
          </a:xfrm>
        </p:spPr>
        <p:txBody>
          <a:bodyPr/>
          <a:lstStyle/>
          <a:p>
            <a:pPr algn="ctr"/>
            <a:r>
              <a:rPr lang="en-US"/>
              <a:t>GDPR</a:t>
            </a:r>
            <a:endParaRPr lang="he-IL"/>
          </a:p>
        </p:txBody>
      </p:sp>
    </p:spTree>
    <p:extLst>
      <p:ext uri="{BB962C8B-B14F-4D97-AF65-F5344CB8AC3E}">
        <p14:creationId xmlns:p14="http://schemas.microsoft.com/office/powerpoint/2010/main" val="650450967"/>
      </p:ext>
    </p:extLst>
  </p:cSld>
  <p:clrMapOvr>
    <a:masterClrMapping/>
  </p:clrMapOvr>
  <p:transition spd="slow">
    <p:push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524B587-01B7-E84A-B996-BF73A43E1F59}"/>
              </a:ext>
            </a:extLst>
          </p:cNvPr>
          <p:cNvSpPr>
            <a:spLocks noGrp="1"/>
          </p:cNvSpPr>
          <p:nvPr>
            <p:ph type="body" sz="quarter" idx="10"/>
          </p:nvPr>
        </p:nvSpPr>
        <p:spPr>
          <a:xfrm>
            <a:off x="799324" y="2526980"/>
            <a:ext cx="10593351" cy="902020"/>
          </a:xfrm>
        </p:spPr>
        <p:txBody>
          <a:bodyPr/>
          <a:lstStyle/>
          <a:p>
            <a:pPr rtl="1"/>
            <a:r>
              <a:rPr lang="he-IL"/>
              <a:t>רובד 1 – מכרז ספקיות הענן</a:t>
            </a:r>
            <a:endParaRPr lang="en-US"/>
          </a:p>
        </p:txBody>
      </p:sp>
    </p:spTree>
    <p:extLst>
      <p:ext uri="{BB962C8B-B14F-4D97-AF65-F5344CB8AC3E}">
        <p14:creationId xmlns:p14="http://schemas.microsoft.com/office/powerpoint/2010/main" val="187736726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464037C-5EE9-A141-90B2-71AEC167B0DD}"/>
              </a:ext>
            </a:extLst>
          </p:cNvPr>
          <p:cNvSpPr>
            <a:spLocks noGrp="1"/>
          </p:cNvSpPr>
          <p:nvPr>
            <p:ph type="body" sz="quarter" idx="10"/>
          </p:nvPr>
        </p:nvSpPr>
        <p:spPr>
          <a:xfrm>
            <a:off x="1271464" y="2060848"/>
            <a:ext cx="10225211" cy="4392488"/>
          </a:xfrm>
        </p:spPr>
        <p:txBody>
          <a:bodyPr/>
          <a:lstStyle/>
          <a:p>
            <a:pPr lvl="0"/>
            <a:r>
              <a:rPr lang="he-IL" sz="2000"/>
              <a:t>מה הדלתא בין הסיכון לנגישות ממשלה זרה למידע הישראלי כשהמידע באזור הזמני לבין הסיכון לנגישות כאמור כשהמידע נמצא בישראל? </a:t>
            </a:r>
          </a:p>
          <a:p>
            <a:pPr lvl="0"/>
            <a:r>
              <a:rPr lang="he-IL" sz="2000"/>
              <a:t>האם העובדה שהחברה הישראלית מטעם הספק (ולא הספק עצמו או חברת האם) היא שנותנת את השירותים גם בתקופת הביניים משנה לעניין זה? </a:t>
            </a:r>
          </a:p>
          <a:p>
            <a:pPr lvl="0"/>
            <a:r>
              <a:rPr lang="he-IL" sz="2000"/>
              <a:t>מה הסיכוי של טענה, כי צו של מדינה זרה כלפי מידע של מדינת ישראל אינו תקף כי הוא בר תחולה חוץ-טריטוריאלית פסולה, להתקבל? האם אנחנו מכירים מקרים שטענה כזו התקבלה או נדחתה?</a:t>
            </a:r>
          </a:p>
          <a:p>
            <a:pPr lvl="0"/>
            <a:r>
              <a:rPr lang="he-IL" sz="2000"/>
              <a:t>מה הסיכוי של הטענה של חסינות ריבון זר להתקבל במערכת היחסית המסחרית (במובנים מסוימים) שבין ממשלת ישראל לבין הספק? האם אנחנו מכירים מקרים שטענה כזו התקבלה או נדחתה?</a:t>
            </a:r>
          </a:p>
          <a:p>
            <a:pPr lvl="0"/>
            <a:endParaRPr lang="he-IL" sz="2800"/>
          </a:p>
          <a:p>
            <a:pPr lvl="0"/>
            <a:endParaRPr lang="he-IL" sz="2800"/>
          </a:p>
          <a:p>
            <a:pPr lvl="0"/>
            <a:endParaRPr lang="he-IL" sz="2800"/>
          </a:p>
          <a:p>
            <a:pPr lvl="0"/>
            <a:endParaRPr lang="he-IL" sz="2800"/>
          </a:p>
          <a:p>
            <a:pPr marL="285750" indent="-285750" algn="r" defTabSz="914400" eaLnBrk="1" fontAlgn="base" latinLnBrk="0" hangingPunct="1">
              <a:lnSpc>
                <a:spcPct val="150000"/>
              </a:lnSpc>
              <a:spcBef>
                <a:spcPct val="0"/>
              </a:spcBef>
              <a:spcAft>
                <a:spcPct val="0"/>
              </a:spcAft>
              <a:buFont typeface="Arial" panose="020B0604020202020204" pitchFamily="34" charset="0"/>
              <a:buChar char="•"/>
            </a:pPr>
            <a:endParaRPr lang="en-US"/>
          </a:p>
        </p:txBody>
      </p:sp>
      <p:sp>
        <p:nvSpPr>
          <p:cNvPr id="13" name="Title 12">
            <a:extLst>
              <a:ext uri="{FF2B5EF4-FFF2-40B4-BE49-F238E27FC236}">
                <a16:creationId xmlns:a16="http://schemas.microsoft.com/office/drawing/2014/main" id="{69258AA8-08C6-144D-9BE5-2DFDA223C1D2}"/>
              </a:ext>
            </a:extLst>
          </p:cNvPr>
          <p:cNvSpPr>
            <a:spLocks noGrp="1"/>
          </p:cNvSpPr>
          <p:nvPr>
            <p:ph type="title"/>
          </p:nvPr>
        </p:nvSpPr>
        <p:spPr>
          <a:xfrm>
            <a:off x="911349" y="692696"/>
            <a:ext cx="10225211" cy="1152128"/>
          </a:xfrm>
        </p:spPr>
        <p:txBody>
          <a:bodyPr/>
          <a:lstStyle/>
          <a:p>
            <a:pPr algn="ctr"/>
            <a:r>
              <a:rPr lang="he-IL"/>
              <a:t>תקופת הביניים</a:t>
            </a:r>
          </a:p>
        </p:txBody>
      </p:sp>
      <p:sp>
        <p:nvSpPr>
          <p:cNvPr id="5" name="Text Placeholder 5">
            <a:extLst>
              <a:ext uri="{FF2B5EF4-FFF2-40B4-BE49-F238E27FC236}">
                <a16:creationId xmlns:a16="http://schemas.microsoft.com/office/drawing/2014/main" id="{D40EFC41-B221-455C-814E-3E541A07C812}"/>
              </a:ext>
            </a:extLst>
          </p:cNvPr>
          <p:cNvSpPr txBox="1"/>
          <p:nvPr/>
        </p:nvSpPr>
        <p:spPr>
          <a:xfrm>
            <a:off x="921184" y="1345328"/>
            <a:ext cx="10441310" cy="861613"/>
          </a:xfrm>
          <a:prstGeom prst="rect">
            <a:avLst/>
          </a:prstGeom>
        </p:spPr>
        <p:txBody>
          <a:bodyPr/>
          <a:lstStyle>
            <a:lvl1pPr marL="285750" indent="-285750" algn="r" defTabSz="914400" rtl="1" eaLnBrk="1" fontAlgn="base" latinLnBrk="0" hangingPunct="1">
              <a:lnSpc>
                <a:spcPct val="150000"/>
              </a:lnSpc>
              <a:spcBef>
                <a:spcPct val="0"/>
              </a:spcBef>
              <a:spcAft>
                <a:spcPct val="0"/>
              </a:spcAft>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e-IL" sz="2000" b="1"/>
              <a:t>במסגרת המכרז יש תקופת ביניים שבה הספקיות רשאיות לתת שירותים מחו"ל ("האיזור הזמני"). </a:t>
            </a:r>
            <a:endParaRPr lang="en-US" sz="2000" b="1"/>
          </a:p>
        </p:txBody>
      </p:sp>
    </p:spTree>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464037C-5EE9-A141-90B2-71AEC167B0DD}"/>
              </a:ext>
            </a:extLst>
          </p:cNvPr>
          <p:cNvSpPr>
            <a:spLocks noGrp="1"/>
          </p:cNvSpPr>
          <p:nvPr>
            <p:ph type="body" sz="quarter" idx="10"/>
          </p:nvPr>
        </p:nvSpPr>
        <p:spPr>
          <a:xfrm>
            <a:off x="983394" y="3212976"/>
            <a:ext cx="10225211" cy="4032448"/>
          </a:xfrm>
        </p:spPr>
        <p:txBody>
          <a:bodyPr/>
          <a:lstStyle/>
          <a:p>
            <a:pPr lvl="0"/>
            <a:r>
              <a:rPr lang="he-IL" sz="2000"/>
              <a:t>האם יש מדינות נוספות שיש להם חוקים כאלה? </a:t>
            </a:r>
          </a:p>
          <a:p>
            <a:pPr lvl="0"/>
            <a:r>
              <a:rPr lang="he-IL" sz="2000"/>
              <a:t>האם אנחנו יודעים משהו על היישום של החקיקות האלה באנגליה ואוסטרליה? האם אפשר להגיד כי שמירת מידע מוצפן באנגליה ואוסטרליה היא מסוכנת יותר לעומת שמירתו במדינות אחרות?</a:t>
            </a:r>
          </a:p>
          <a:p>
            <a:pPr lvl="0"/>
            <a:endParaRPr lang="he-IL" sz="2800"/>
          </a:p>
          <a:p>
            <a:pPr lvl="0"/>
            <a:endParaRPr lang="he-IL" sz="2800"/>
          </a:p>
          <a:p>
            <a:pPr lvl="0"/>
            <a:endParaRPr lang="he-IL" sz="2800"/>
          </a:p>
          <a:p>
            <a:pPr lvl="0"/>
            <a:endParaRPr lang="he-IL" sz="2800"/>
          </a:p>
          <a:p>
            <a:pPr marL="285750" indent="-285750" algn="r" defTabSz="914400" eaLnBrk="1" fontAlgn="base" latinLnBrk="0" hangingPunct="1">
              <a:lnSpc>
                <a:spcPct val="150000"/>
              </a:lnSpc>
              <a:spcBef>
                <a:spcPct val="0"/>
              </a:spcBef>
              <a:spcAft>
                <a:spcPct val="0"/>
              </a:spcAft>
              <a:buFont typeface="Arial" panose="020B0604020202020204" pitchFamily="34" charset="0"/>
              <a:buChar char="•"/>
            </a:pPr>
            <a:endParaRPr lang="en-US"/>
          </a:p>
        </p:txBody>
      </p:sp>
      <p:sp>
        <p:nvSpPr>
          <p:cNvPr id="13" name="Title 12">
            <a:extLst>
              <a:ext uri="{FF2B5EF4-FFF2-40B4-BE49-F238E27FC236}">
                <a16:creationId xmlns:a16="http://schemas.microsoft.com/office/drawing/2014/main" id="{69258AA8-08C6-144D-9BE5-2DFDA223C1D2}"/>
              </a:ext>
            </a:extLst>
          </p:cNvPr>
          <p:cNvSpPr>
            <a:spLocks noGrp="1"/>
          </p:cNvSpPr>
          <p:nvPr>
            <p:ph type="title"/>
          </p:nvPr>
        </p:nvSpPr>
        <p:spPr>
          <a:xfrm>
            <a:off x="911349" y="692696"/>
            <a:ext cx="10225211" cy="578547"/>
          </a:xfrm>
        </p:spPr>
        <p:txBody>
          <a:bodyPr/>
          <a:lstStyle/>
          <a:p>
            <a:pPr algn="ctr"/>
            <a:r>
              <a:rPr lang="he-IL"/>
              <a:t>שבירת הצפנה</a:t>
            </a:r>
          </a:p>
        </p:txBody>
      </p:sp>
      <p:sp>
        <p:nvSpPr>
          <p:cNvPr id="4" name="Text Placeholder 5">
            <a:extLst>
              <a:ext uri="{FF2B5EF4-FFF2-40B4-BE49-F238E27FC236}">
                <a16:creationId xmlns:a16="http://schemas.microsoft.com/office/drawing/2014/main" id="{4166CC2E-65D9-4DAD-819C-0B0564443AE9}"/>
              </a:ext>
            </a:extLst>
          </p:cNvPr>
          <p:cNvSpPr txBox="1"/>
          <p:nvPr/>
        </p:nvSpPr>
        <p:spPr>
          <a:xfrm>
            <a:off x="911350" y="1271243"/>
            <a:ext cx="10441310" cy="861613"/>
          </a:xfrm>
          <a:prstGeom prst="rect">
            <a:avLst/>
          </a:prstGeom>
        </p:spPr>
        <p:txBody>
          <a:bodyPr/>
          <a:lstStyle>
            <a:lvl1pPr marL="285750" indent="-285750" algn="r" defTabSz="914400" rtl="1" eaLnBrk="1" fontAlgn="base" latinLnBrk="0" hangingPunct="1">
              <a:lnSpc>
                <a:spcPct val="150000"/>
              </a:lnSpc>
              <a:spcBef>
                <a:spcPct val="0"/>
              </a:spcBef>
              <a:spcAft>
                <a:spcPct val="0"/>
              </a:spcAft>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e-IL" sz="2000" b="1"/>
              <a:t>נכנסו סעיפים במכרז שאוסרים על הספק לסייע בשבירת הצפנה ולהסיר מחסומים טכנולוגיים. במייל הקודם צוין כי אנגליה ואוסטרליה כבר חוקקו חוקים אשר דורשים מחברות לספק סיוע טכני לרשויות אכיפת החוק על מנת להתגבר על הצפנה.</a:t>
            </a:r>
            <a:endParaRPr lang="en-US" sz="2000" b="1"/>
          </a:p>
        </p:txBody>
      </p:sp>
    </p:spTree>
    <p:extLst>
      <p:ext uri="{BB962C8B-B14F-4D97-AF65-F5344CB8AC3E}">
        <p14:creationId xmlns:p14="http://schemas.microsoft.com/office/powerpoint/2010/main" val="2438448296"/>
      </p:ext>
    </p:extLst>
  </p:cSld>
  <p:clrMapOvr>
    <a:masterClrMapping/>
  </p:clrMapOvr>
  <p:transition spd="slow">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464037C-5EE9-A141-90B2-71AEC167B0DD}"/>
              </a:ext>
            </a:extLst>
          </p:cNvPr>
          <p:cNvSpPr>
            <a:spLocks noGrp="1"/>
          </p:cNvSpPr>
          <p:nvPr>
            <p:ph type="body" sz="quarter" idx="10"/>
          </p:nvPr>
        </p:nvSpPr>
        <p:spPr>
          <a:xfrm>
            <a:off x="983394" y="2502168"/>
            <a:ext cx="10225211" cy="1574904"/>
          </a:xfrm>
        </p:spPr>
        <p:txBody>
          <a:bodyPr/>
          <a:lstStyle/>
          <a:p>
            <a:pPr lvl="0"/>
            <a:r>
              <a:rPr lang="he-IL" sz="2000"/>
              <a:t>מה ישתנה מבחינת הנגישות של ממשלות זרות למידע הישראלי בענן אם יחוקק חוק כזה לעומת המצב הנוכחי? </a:t>
            </a:r>
          </a:p>
          <a:p>
            <a:pPr lvl="0"/>
            <a:r>
              <a:rPr lang="he-IL" sz="2000"/>
              <a:t>האם מישהו בממשלה עובד על קידום חוק כזה? "במגרש" של מי המשימה הזו נמצאת? </a:t>
            </a:r>
          </a:p>
        </p:txBody>
      </p:sp>
      <p:sp>
        <p:nvSpPr>
          <p:cNvPr id="13" name="Title 12">
            <a:extLst>
              <a:ext uri="{FF2B5EF4-FFF2-40B4-BE49-F238E27FC236}">
                <a16:creationId xmlns:a16="http://schemas.microsoft.com/office/drawing/2014/main" id="{69258AA8-08C6-144D-9BE5-2DFDA223C1D2}"/>
              </a:ext>
            </a:extLst>
          </p:cNvPr>
          <p:cNvSpPr>
            <a:spLocks noGrp="1"/>
          </p:cNvSpPr>
          <p:nvPr>
            <p:ph type="title"/>
          </p:nvPr>
        </p:nvSpPr>
        <p:spPr>
          <a:xfrm>
            <a:off x="911349" y="692696"/>
            <a:ext cx="10225211" cy="578547"/>
          </a:xfrm>
        </p:spPr>
        <p:txBody>
          <a:bodyPr/>
          <a:lstStyle/>
          <a:p>
            <a:pPr algn="ctr"/>
            <a:r>
              <a:rPr lang="he-IL"/>
              <a:t>חוק ענן ישראלי</a:t>
            </a:r>
          </a:p>
        </p:txBody>
      </p:sp>
      <p:sp>
        <p:nvSpPr>
          <p:cNvPr id="4" name="Text Placeholder 5">
            <a:extLst>
              <a:ext uri="{FF2B5EF4-FFF2-40B4-BE49-F238E27FC236}">
                <a16:creationId xmlns:a16="http://schemas.microsoft.com/office/drawing/2014/main" id="{4166CC2E-65D9-4DAD-819C-0B0564443AE9}"/>
              </a:ext>
            </a:extLst>
          </p:cNvPr>
          <p:cNvSpPr txBox="1"/>
          <p:nvPr/>
        </p:nvSpPr>
        <p:spPr>
          <a:xfrm>
            <a:off x="1271464" y="1271243"/>
            <a:ext cx="10441310" cy="717597"/>
          </a:xfrm>
          <a:prstGeom prst="rect">
            <a:avLst/>
          </a:prstGeom>
        </p:spPr>
        <p:txBody>
          <a:bodyPr/>
          <a:lstStyle>
            <a:lvl1pPr marL="285750" indent="-285750" algn="r" defTabSz="914400" rtl="1" eaLnBrk="1" fontAlgn="base" latinLnBrk="0" hangingPunct="1">
              <a:lnSpc>
                <a:spcPct val="150000"/>
              </a:lnSpc>
              <a:spcBef>
                <a:spcPct val="0"/>
              </a:spcBef>
              <a:spcAft>
                <a:spcPct val="0"/>
              </a:spcAft>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e-IL" sz="2000" b="1"/>
              <a:t>אחד הרעיונות שעלה בעבר היה לחוקק חוק ענן ישראלי שאוסר על ספקי ענן למסור מידע</a:t>
            </a:r>
            <a:endParaRPr lang="en-US" sz="2000" b="1"/>
          </a:p>
        </p:txBody>
      </p:sp>
    </p:spTree>
    <p:extLst>
      <p:ext uri="{BB962C8B-B14F-4D97-AF65-F5344CB8AC3E}">
        <p14:creationId xmlns:p14="http://schemas.microsoft.com/office/powerpoint/2010/main" val="3614002610"/>
      </p:ext>
    </p:extLst>
  </p:cSld>
  <p:clrMapOvr>
    <a:masterClrMapping/>
  </p:clrMapOvr>
  <p:transition spd="slow">
    <p:push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464037C-5EE9-A141-90B2-71AEC167B0DD}"/>
              </a:ext>
            </a:extLst>
          </p:cNvPr>
          <p:cNvSpPr>
            <a:spLocks noGrp="1"/>
          </p:cNvSpPr>
          <p:nvPr>
            <p:ph type="body" sz="quarter" idx="10"/>
          </p:nvPr>
        </p:nvSpPr>
        <p:spPr>
          <a:xfrm>
            <a:off x="1055440" y="3429000"/>
            <a:ext cx="10225211" cy="1574904"/>
          </a:xfrm>
        </p:spPr>
        <p:txBody>
          <a:bodyPr/>
          <a:lstStyle/>
          <a:p>
            <a:pPr lvl="0"/>
            <a:r>
              <a:rPr lang="he-IL" sz="2000"/>
              <a:t>מה הרבותא של חתימה על הסכם כזה לעומת המצב הנוכחי? האם יש יתרונות בחתימה על הסכם זה? האם יש חסרונות?</a:t>
            </a:r>
          </a:p>
          <a:p>
            <a:pPr lvl="0"/>
            <a:r>
              <a:rPr lang="he-IL" sz="2000"/>
              <a:t>האם מישהו בממשלה עובד על קידום הסכם כזה? "במגרש" של מי המשימה הזו נמצאת (אם בכלל)?</a:t>
            </a:r>
          </a:p>
        </p:txBody>
      </p:sp>
      <p:sp>
        <p:nvSpPr>
          <p:cNvPr id="13" name="Title 12">
            <a:extLst>
              <a:ext uri="{FF2B5EF4-FFF2-40B4-BE49-F238E27FC236}">
                <a16:creationId xmlns:a16="http://schemas.microsoft.com/office/drawing/2014/main" id="{69258AA8-08C6-144D-9BE5-2DFDA223C1D2}"/>
              </a:ext>
            </a:extLst>
          </p:cNvPr>
          <p:cNvSpPr>
            <a:spLocks noGrp="1"/>
          </p:cNvSpPr>
          <p:nvPr>
            <p:ph type="title"/>
          </p:nvPr>
        </p:nvSpPr>
        <p:spPr>
          <a:xfrm>
            <a:off x="911349" y="692696"/>
            <a:ext cx="10225211" cy="578547"/>
          </a:xfrm>
        </p:spPr>
        <p:txBody>
          <a:bodyPr/>
          <a:lstStyle/>
          <a:p>
            <a:pPr algn="ctr"/>
            <a:r>
              <a:rPr lang="he-IL"/>
              <a:t>חוק הענן האמריקאי</a:t>
            </a:r>
          </a:p>
        </p:txBody>
      </p:sp>
      <p:sp>
        <p:nvSpPr>
          <p:cNvPr id="4" name="Text Placeholder 5">
            <a:extLst>
              <a:ext uri="{FF2B5EF4-FFF2-40B4-BE49-F238E27FC236}">
                <a16:creationId xmlns:a16="http://schemas.microsoft.com/office/drawing/2014/main" id="{4166CC2E-65D9-4DAD-819C-0B0564443AE9}"/>
              </a:ext>
            </a:extLst>
          </p:cNvPr>
          <p:cNvSpPr txBox="1"/>
          <p:nvPr/>
        </p:nvSpPr>
        <p:spPr>
          <a:xfrm>
            <a:off x="1271464" y="1271243"/>
            <a:ext cx="10441310" cy="1077637"/>
          </a:xfrm>
          <a:prstGeom prst="rect">
            <a:avLst/>
          </a:prstGeom>
        </p:spPr>
        <p:txBody>
          <a:bodyPr/>
          <a:lstStyle>
            <a:lvl1pPr marL="285750" indent="-285750" algn="r" defTabSz="914400" rtl="1" eaLnBrk="1" fontAlgn="base" latinLnBrk="0" hangingPunct="1">
              <a:lnSpc>
                <a:spcPct val="150000"/>
              </a:lnSpc>
              <a:spcBef>
                <a:spcPct val="0"/>
              </a:spcBef>
              <a:spcAft>
                <a:spcPct val="0"/>
              </a:spcAft>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e-IL" sz="2000" b="1"/>
              <a:t>אחד המנגנונים הקבועים בחוק הענן האמריקאי שמאפשר לשלוט יותר במידע הישראלי בענן הוא הסכם בילטרלי מול האמריקאים (ראו את ההגדרה בחוק של "</a:t>
            </a:r>
            <a:r>
              <a:rPr lang="en-US" sz="2000" b="1"/>
              <a:t>qualifying foreign government</a:t>
            </a:r>
            <a:r>
              <a:rPr lang="he-IL" sz="2000" b="1"/>
              <a:t>")</a:t>
            </a:r>
          </a:p>
          <a:p>
            <a:pPr marL="0" indent="0">
              <a:buNone/>
            </a:pPr>
            <a:r>
              <a:rPr lang="he-IL" sz="2000" b="1"/>
              <a:t>בריטניה חתמה על הסכם כזה (ראו לינק בהערות)</a:t>
            </a:r>
          </a:p>
          <a:p>
            <a:pPr marL="0" indent="0">
              <a:buNone/>
            </a:pPr>
            <a:endParaRPr lang="en-US" sz="2000" b="1"/>
          </a:p>
        </p:txBody>
      </p:sp>
    </p:spTree>
    <p:extLst>
      <p:ext uri="{BB962C8B-B14F-4D97-AF65-F5344CB8AC3E}">
        <p14:creationId xmlns:p14="http://schemas.microsoft.com/office/powerpoint/2010/main" val="3553596376"/>
      </p:ext>
    </p:extLst>
  </p:cSld>
  <p:clrMapOvr>
    <a:masterClrMapping/>
  </p:clrMapOvr>
  <p:transition spd="slow">
    <p:push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464037C-5EE9-A141-90B2-71AEC167B0DD}"/>
              </a:ext>
            </a:extLst>
          </p:cNvPr>
          <p:cNvSpPr>
            <a:spLocks noGrp="1"/>
          </p:cNvSpPr>
          <p:nvPr>
            <p:ph type="body" sz="quarter" idx="10"/>
          </p:nvPr>
        </p:nvSpPr>
        <p:spPr>
          <a:xfrm>
            <a:off x="983394" y="1581912"/>
            <a:ext cx="10225211" cy="1574904"/>
          </a:xfrm>
        </p:spPr>
        <p:txBody>
          <a:bodyPr/>
          <a:lstStyle/>
          <a:p>
            <a:pPr lvl="0"/>
            <a:r>
              <a:rPr lang="he-IL" sz="2000"/>
              <a:t>האם אנחנו מכירים פסיקה או מקרים שבהם במסגרת הליך אזרחי בין שני פרטים ניתן צו למסירת מידע שהתקבל כלפי ספק הענן? </a:t>
            </a:r>
          </a:p>
          <a:p>
            <a:pPr lvl="0"/>
            <a:r>
              <a:rPr lang="he-IL" sz="2000"/>
              <a:t>למשל תביעה בין פייסבוק ל-</a:t>
            </a:r>
            <a:r>
              <a:rPr lang="en-US" sz="2000"/>
              <a:t>NSO</a:t>
            </a:r>
            <a:r>
              <a:rPr lang="he-IL" sz="2000"/>
              <a:t> או תביעת גירושין בין מר לגברת ספירס, שאחד מהם טוען כי לשני יש נכסים שהוא מסתיר, והוא מבקש מאמזון (שמרשם הטאבו של רמ"י נמצא אצלה בענן) לחשוף את הנכסים של השני. </a:t>
            </a:r>
          </a:p>
        </p:txBody>
      </p:sp>
      <p:sp>
        <p:nvSpPr>
          <p:cNvPr id="13" name="Title 12">
            <a:extLst>
              <a:ext uri="{FF2B5EF4-FFF2-40B4-BE49-F238E27FC236}">
                <a16:creationId xmlns:a16="http://schemas.microsoft.com/office/drawing/2014/main" id="{69258AA8-08C6-144D-9BE5-2DFDA223C1D2}"/>
              </a:ext>
            </a:extLst>
          </p:cNvPr>
          <p:cNvSpPr>
            <a:spLocks noGrp="1"/>
          </p:cNvSpPr>
          <p:nvPr>
            <p:ph type="title"/>
          </p:nvPr>
        </p:nvSpPr>
        <p:spPr>
          <a:xfrm>
            <a:off x="839416" y="436542"/>
            <a:ext cx="10225211" cy="578547"/>
          </a:xfrm>
        </p:spPr>
        <p:txBody>
          <a:bodyPr/>
          <a:lstStyle/>
          <a:p>
            <a:pPr algn="ctr"/>
            <a:r>
              <a:rPr lang="he-IL"/>
              <a:t>גישה למידע הממשלתי במסגרת ליטיגציה</a:t>
            </a:r>
          </a:p>
        </p:txBody>
      </p:sp>
      <p:sp>
        <p:nvSpPr>
          <p:cNvPr id="4" name="Text Placeholder 5">
            <a:extLst>
              <a:ext uri="{FF2B5EF4-FFF2-40B4-BE49-F238E27FC236}">
                <a16:creationId xmlns:a16="http://schemas.microsoft.com/office/drawing/2014/main" id="{4166CC2E-65D9-4DAD-819C-0B0564443AE9}"/>
              </a:ext>
            </a:extLst>
          </p:cNvPr>
          <p:cNvSpPr txBox="1"/>
          <p:nvPr/>
        </p:nvSpPr>
        <p:spPr>
          <a:xfrm>
            <a:off x="1271464" y="999059"/>
            <a:ext cx="10441310" cy="578547"/>
          </a:xfrm>
          <a:prstGeom prst="rect">
            <a:avLst/>
          </a:prstGeom>
        </p:spPr>
        <p:txBody>
          <a:bodyPr/>
          <a:lstStyle>
            <a:lvl1pPr marL="285750" indent="-285750" algn="r" defTabSz="914400" rtl="1" eaLnBrk="1" fontAlgn="base" latinLnBrk="0" hangingPunct="1">
              <a:lnSpc>
                <a:spcPct val="150000"/>
              </a:lnSpc>
              <a:spcBef>
                <a:spcPct val="0"/>
              </a:spcBef>
              <a:spcAft>
                <a:spcPct val="0"/>
              </a:spcAft>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e-IL" sz="2000" b="1"/>
              <a:t>בתביעה בין שני פרטים</a:t>
            </a:r>
          </a:p>
          <a:p>
            <a:pPr marL="0" indent="0">
              <a:buNone/>
            </a:pPr>
            <a:endParaRPr lang="en-US" sz="2000" b="1"/>
          </a:p>
        </p:txBody>
      </p:sp>
      <p:sp>
        <p:nvSpPr>
          <p:cNvPr id="5" name="Text Placeholder 5">
            <a:extLst>
              <a:ext uri="{FF2B5EF4-FFF2-40B4-BE49-F238E27FC236}">
                <a16:creationId xmlns:a16="http://schemas.microsoft.com/office/drawing/2014/main" id="{1F5B880C-3534-4BE5-B5D5-813E8B271C80}"/>
              </a:ext>
            </a:extLst>
          </p:cNvPr>
          <p:cNvSpPr txBox="1"/>
          <p:nvPr/>
        </p:nvSpPr>
        <p:spPr>
          <a:xfrm>
            <a:off x="1127410" y="4459749"/>
            <a:ext cx="10225211" cy="1574904"/>
          </a:xfrm>
          <a:prstGeom prst="rect">
            <a:avLst/>
          </a:prstGeom>
        </p:spPr>
        <p:txBody>
          <a:bodyPr/>
          <a:lstStyle>
            <a:lvl1pPr marL="285750" indent="-285750" algn="r" defTabSz="914400" rtl="1" eaLnBrk="1" fontAlgn="base" latinLnBrk="0" hangingPunct="1">
              <a:lnSpc>
                <a:spcPct val="150000"/>
              </a:lnSpc>
              <a:spcBef>
                <a:spcPct val="0"/>
              </a:spcBef>
              <a:spcAft>
                <a:spcPct val="0"/>
              </a:spcAft>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e-IL"/>
              <a:t>האם יש הגנות ומגבלות מכוח תקסד"א ודיני הראיות האמריקאים שימנעו מסירת מידע של הממשלה על ידי ספק הענן? (כתבנו במכרז שהספק צריך לטעון את כל הטענות, ולעדכן אותנו מיד על דרישה כזו) </a:t>
            </a:r>
          </a:p>
          <a:p>
            <a:r>
              <a:rPr lang="he-IL"/>
              <a:t>האם יכול להיות בקשה לגילוי מידע חסויה במסגרת ליטיגציה (בניגוד להליך פלילי/מינהלי של רשות אכיפה), ואז אנחנו לא נדע על הצו האזרחי?</a:t>
            </a:r>
          </a:p>
        </p:txBody>
      </p:sp>
      <p:sp>
        <p:nvSpPr>
          <p:cNvPr id="7" name="Text Placeholder 5">
            <a:extLst>
              <a:ext uri="{FF2B5EF4-FFF2-40B4-BE49-F238E27FC236}">
                <a16:creationId xmlns:a16="http://schemas.microsoft.com/office/drawing/2014/main" id="{1F829B1D-CC58-4603-B3DB-436E238DF2E7}"/>
              </a:ext>
            </a:extLst>
          </p:cNvPr>
          <p:cNvSpPr txBox="1"/>
          <p:nvPr/>
        </p:nvSpPr>
        <p:spPr>
          <a:xfrm>
            <a:off x="1415480" y="3876896"/>
            <a:ext cx="10441310" cy="578547"/>
          </a:xfrm>
          <a:prstGeom prst="rect">
            <a:avLst/>
          </a:prstGeom>
        </p:spPr>
        <p:txBody>
          <a:bodyPr/>
          <a:lstStyle>
            <a:lvl1pPr marL="285750" indent="-285750" algn="r" defTabSz="914400" rtl="1" eaLnBrk="1" fontAlgn="base" latinLnBrk="0" hangingPunct="1">
              <a:lnSpc>
                <a:spcPct val="150000"/>
              </a:lnSpc>
              <a:spcBef>
                <a:spcPct val="0"/>
              </a:spcBef>
              <a:spcAft>
                <a:spcPct val="0"/>
              </a:spcAft>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e-IL" sz="2000" b="1"/>
              <a:t>בתביעה שבה ספק הענן הוא צד להליך </a:t>
            </a:r>
            <a:endParaRPr lang="en-US" sz="2000" b="1"/>
          </a:p>
        </p:txBody>
      </p:sp>
    </p:spTree>
    <p:extLst>
      <p:ext uri="{BB962C8B-B14F-4D97-AF65-F5344CB8AC3E}">
        <p14:creationId xmlns:p14="http://schemas.microsoft.com/office/powerpoint/2010/main" val="2062561506"/>
      </p:ext>
    </p:extLst>
  </p:cSld>
  <p:clrMapOvr>
    <a:masterClrMapping/>
  </p:clrMapOvr>
  <p:transition spd="slow">
    <p:push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464037C-5EE9-A141-90B2-71AEC167B0DD}"/>
              </a:ext>
            </a:extLst>
          </p:cNvPr>
          <p:cNvSpPr>
            <a:spLocks noGrp="1"/>
          </p:cNvSpPr>
          <p:nvPr>
            <p:ph type="body" sz="quarter" idx="10"/>
          </p:nvPr>
        </p:nvSpPr>
        <p:spPr>
          <a:xfrm>
            <a:off x="1127448" y="1858325"/>
            <a:ext cx="10225211" cy="1574904"/>
          </a:xfrm>
        </p:spPr>
        <p:txBody>
          <a:bodyPr/>
          <a:lstStyle/>
          <a:p>
            <a:pPr lvl="0"/>
            <a:r>
              <a:rPr lang="he-IL" sz="2000"/>
              <a:t>האם קיימת מניעה להכריז על ספקי הענן כגופי תמ"ק לפי החוק להסדרת הביטחון בגופים ציבוריים? </a:t>
            </a:r>
          </a:p>
          <a:p>
            <a:pPr lvl="0"/>
            <a:r>
              <a:rPr lang="he-IL" sz="2000"/>
              <a:t>האם ביצוע פעולות מיוחדות בענן על ידי רשויות ישראליות עלולות לחשוף את המדינה לטענות של הפרת חוזה מול הספק? (מצד אחד אין איסור מפורש כזה בחוזה</a:t>
            </a:r>
            <a:r>
              <a:rPr lang="en-US" sz="2000"/>
              <a:t>;</a:t>
            </a:r>
            <a:r>
              <a:rPr lang="he-IL" sz="2000"/>
              <a:t> מצד שני </a:t>
            </a:r>
            <a:r>
              <a:rPr lang="en-US" sz="2000"/>
              <a:t>Paris Call for Trust, Tech Accords</a:t>
            </a:r>
            <a:r>
              <a:rPr lang="he-IL" sz="2000"/>
              <a:t> ופרשנות אפשרית לחוזה)</a:t>
            </a:r>
          </a:p>
        </p:txBody>
      </p:sp>
      <p:sp>
        <p:nvSpPr>
          <p:cNvPr id="13" name="Title 12">
            <a:extLst>
              <a:ext uri="{FF2B5EF4-FFF2-40B4-BE49-F238E27FC236}">
                <a16:creationId xmlns:a16="http://schemas.microsoft.com/office/drawing/2014/main" id="{69258AA8-08C6-144D-9BE5-2DFDA223C1D2}"/>
              </a:ext>
            </a:extLst>
          </p:cNvPr>
          <p:cNvSpPr>
            <a:spLocks noGrp="1"/>
          </p:cNvSpPr>
          <p:nvPr>
            <p:ph type="title"/>
          </p:nvPr>
        </p:nvSpPr>
        <p:spPr>
          <a:xfrm>
            <a:off x="911349" y="692696"/>
            <a:ext cx="10225211" cy="578547"/>
          </a:xfrm>
        </p:spPr>
        <p:txBody>
          <a:bodyPr/>
          <a:lstStyle/>
          <a:p>
            <a:pPr algn="ctr"/>
            <a:r>
              <a:rPr lang="he-IL"/>
              <a:t>פעולות בענן על ידי מדינת ישראל </a:t>
            </a:r>
          </a:p>
        </p:txBody>
      </p:sp>
    </p:spTree>
    <p:extLst>
      <p:ext uri="{BB962C8B-B14F-4D97-AF65-F5344CB8AC3E}">
        <p14:creationId xmlns:p14="http://schemas.microsoft.com/office/powerpoint/2010/main" val="1439171548"/>
      </p:ext>
    </p:extLst>
  </p:cSld>
  <p:clrMapOvr>
    <a:masterClrMapping/>
  </p:clrMapOvr>
  <p:transition spd="slow">
    <p:push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524B587-01B7-E84A-B996-BF73A43E1F59}"/>
              </a:ext>
            </a:extLst>
          </p:cNvPr>
          <p:cNvSpPr>
            <a:spLocks noGrp="1"/>
          </p:cNvSpPr>
          <p:nvPr>
            <p:ph type="body" sz="quarter" idx="10"/>
          </p:nvPr>
        </p:nvSpPr>
        <p:spPr>
          <a:xfrm>
            <a:off x="799324" y="2526980"/>
            <a:ext cx="10593351" cy="902020"/>
          </a:xfrm>
        </p:spPr>
        <p:txBody>
          <a:bodyPr/>
          <a:lstStyle/>
          <a:p>
            <a:pPr rtl="1"/>
            <a:r>
              <a:rPr lang="he-IL"/>
              <a:t>רובד 5 – ספקים במארקטפלייס הממשלתי</a:t>
            </a:r>
            <a:endParaRPr lang="en-US"/>
          </a:p>
        </p:txBody>
      </p:sp>
    </p:spTree>
    <p:extLst>
      <p:ext uri="{BB962C8B-B14F-4D97-AF65-F5344CB8AC3E}">
        <p14:creationId xmlns:p14="http://schemas.microsoft.com/office/powerpoint/2010/main" val="478055813"/>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34209"/>
  <p:tag name="AS_OS" val="Microsoft Windows NT 6.2.9200.0"/>
  <p:tag name="AS_RELEASE_DATE" val="2020.02.14"/>
  <p:tag name="AS_TITLE" val="Aspose.Slides for .NET 2.0"/>
  <p:tag name="AS_VERSION" val="20.2"/>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תבנית מצגת מערך הסייבר עברית.pptx" id="{3C179D24-ADCD-458B-8DEE-1B755D738493}" vid="{1C383DF0-02C2-4E75-8A3A-938FF761EF01}"/>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1505</Words>
  <PresentationFormat>Widescreen</PresentationFormat>
  <Paragraphs>98</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 New Roman</vt:lpstr>
      <vt:lpstr>Custom Design</vt:lpstr>
      <vt:lpstr>PowerPoint Presentation</vt:lpstr>
      <vt:lpstr>PowerPoint Presentation</vt:lpstr>
      <vt:lpstr>תקופת הביניים</vt:lpstr>
      <vt:lpstr>שבירת הצפנה</vt:lpstr>
      <vt:lpstr>חוק ענן ישראלי</vt:lpstr>
      <vt:lpstr>חוק הענן האמריקאי</vt:lpstr>
      <vt:lpstr>גישה למידע הממשלתי במסגרת ליטיגציה</vt:lpstr>
      <vt:lpstr>פעולות בענן על ידי מדינת ישראל </vt:lpstr>
      <vt:lpstr>PowerPoint Presentation</vt:lpstr>
      <vt:lpstr>נגישות למידע הישראלי שנמצא אצל ספק רובד 5</vt:lpstr>
      <vt:lpstr>היכולת של ספקי רובד 5 להתנגד לצווים</vt:lpstr>
      <vt:lpstr>חוקים נוספים מלבד חוק הענן האמריקאי</vt:lpstr>
      <vt:lpstr>הפסיקה בעניין Warshak </vt:lpstr>
      <vt:lpstr>התנאים למסירת מידע מספק הענן</vt:lpstr>
      <vt:lpstr>GDPR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2021-03-01T11:06:04Z</cp:lastPrinted>
  <dcterms:created xsi:type="dcterms:W3CDTF">2020-08-09T09:15:05Z</dcterms:created>
  <dcterms:modified xsi:type="dcterms:W3CDTF">2024-07-26T09:34:59Z</dcterms:modified>
</cp:coreProperties>
</file>